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96" r:id="rId14"/>
    <p:sldId id="289" r:id="rId15"/>
    <p:sldId id="290" r:id="rId16"/>
    <p:sldId id="291" r:id="rId17"/>
    <p:sldId id="259" r:id="rId18"/>
    <p:sldId id="292" r:id="rId19"/>
    <p:sldId id="265" r:id="rId20"/>
    <p:sldId id="293" r:id="rId21"/>
    <p:sldId id="294" r:id="rId22"/>
    <p:sldId id="262" r:id="rId23"/>
    <p:sldId id="295" r:id="rId24"/>
    <p:sldId id="275" r:id="rId25"/>
    <p:sldId id="29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c" initials="a" lastIdx="0" clrIdx="0">
    <p:extLst>
      <p:ext uri="{19B8F6BF-5375-455C-9EA6-DF929625EA0E}">
        <p15:presenceInfo xmlns="" xmlns:p15="http://schemas.microsoft.com/office/powerpoint/2012/main" userId="a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69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140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689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719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687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095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168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98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086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09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149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A5780-5C48-4F49-B8C5-BE41CF8FD0B7}" type="datetimeFigureOut">
              <a:rPr lang="en-US" smtClean="0"/>
              <a:pPr/>
              <a:t>04/07/2018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F1AA8-FCE7-4037-BB71-3B686D304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6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Kruti Dev 010" pitchFamily="2" charset="0"/>
              </a:rPr>
              <a:t>Okkrkoj.kkrhy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vknZzrk</a:t>
            </a:r>
            <a:r>
              <a:rPr lang="en-US" sz="3600" b="1" dirty="0" smtClean="0">
                <a:latin typeface="Kruti Dev 010" pitchFamily="2" charset="0"/>
              </a:rPr>
              <a:t> o </a:t>
            </a:r>
            <a:r>
              <a:rPr lang="en-US" sz="3600" b="1" dirty="0" err="1" smtClean="0">
                <a:latin typeface="Kruti Dev 010" pitchFamily="2" charset="0"/>
              </a:rPr>
              <a:t>o`"Vh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br>
              <a:rPr lang="en-US" sz="3600" b="1" dirty="0" smtClean="0">
                <a:latin typeface="Kruti Dev 010" pitchFamily="2" charset="0"/>
              </a:rPr>
            </a:br>
            <a:r>
              <a:rPr lang="en-US" sz="3600" b="1" dirty="0" smtClean="0">
                <a:latin typeface="Kruti Dev 010" pitchFamily="2" charset="0"/>
              </a:rPr>
              <a:t>¼</a:t>
            </a:r>
            <a:r>
              <a:rPr lang="en-US" sz="3600" b="1" dirty="0" smtClean="0">
                <a:latin typeface="+mn-lt"/>
              </a:rPr>
              <a:t>Atmospheric Moisture and Precipitation</a:t>
            </a:r>
            <a:r>
              <a:rPr lang="en-US" sz="3600" b="1" dirty="0" smtClean="0">
                <a:latin typeface="Kruti Dev 010" pitchFamily="2" charset="0"/>
              </a:rPr>
              <a:t>½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Kruti Dev 010" pitchFamily="2" charset="0"/>
            </a:endParaRPr>
          </a:p>
          <a:p>
            <a:r>
              <a:rPr lang="en-US" dirty="0" smtClean="0">
                <a:latin typeface="Kruti Dev 010" pitchFamily="2" charset="0"/>
              </a:rPr>
              <a:t>,[</a:t>
            </a:r>
            <a:r>
              <a:rPr lang="en-US" dirty="0" err="1" smtClean="0">
                <a:latin typeface="Kruti Dev 010" pitchFamily="2" charset="0"/>
              </a:rPr>
              <a:t>kk|k</a:t>
            </a:r>
            <a:r>
              <a:rPr lang="en-US" dirty="0" smtClean="0">
                <a:latin typeface="Kruti Dev 010" pitchFamily="2" charset="0"/>
              </a:rPr>
              <a:t> fBdk.kps </a:t>
            </a:r>
            <a:r>
              <a:rPr lang="en-US" dirty="0" err="1" smtClean="0">
                <a:latin typeface="Kruti Dev 010" pitchFamily="2" charset="0"/>
              </a:rPr>
              <a:t>gokeku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lkaxrkauk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fBdk.kP;k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vknzZrspk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mYys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 err="1" smtClean="0">
                <a:latin typeface="Kruti Dev 010" pitchFamily="2" charset="0"/>
              </a:rPr>
              <a:t>djkok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rkiekukeqGs</a:t>
            </a:r>
            <a:r>
              <a:rPr lang="en-US" dirty="0" smtClean="0">
                <a:latin typeface="Kruti Dev 010" pitchFamily="2" charset="0"/>
              </a:rPr>
              <a:t> ,[</a:t>
            </a:r>
            <a:r>
              <a:rPr lang="en-US" dirty="0" err="1" smtClean="0">
                <a:latin typeface="Kruti Dev 010" pitchFamily="2" charset="0"/>
              </a:rPr>
              <a:t>kk|k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LFkGkps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dGrs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ijarq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</a:t>
            </a:r>
            <a:r>
              <a:rPr lang="en-US" dirty="0" smtClean="0">
                <a:latin typeface="Kruti Dev 010" pitchFamily="2" charset="0"/>
              </a:rPr>
              <a:t>&lt;;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gokekukps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o.kZu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iw.kZ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R;klkscr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vksykok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vFkokck’ikps</a:t>
            </a:r>
            <a:r>
              <a:rPr lang="en-US" dirty="0" smtClean="0">
                <a:latin typeface="Kruti Dev 010" pitchFamily="2" charset="0"/>
              </a:rPr>
              <a:t> izek.kgh </a:t>
            </a:r>
            <a:r>
              <a:rPr lang="en-US" dirty="0" err="1" smtClean="0">
                <a:latin typeface="Kruti Dev 010" pitchFamily="2" charset="0"/>
              </a:rPr>
              <a:t>lkaxkos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ykxrs-okrkoj.kkrhy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gks.;k’kh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fudVpk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laca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lkafxrY;koj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fBdk.kP;k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ck"ikph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lkaxkoh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vknzzZrsps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vusd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n`’Vhauh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izek.kkoj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voyacwu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f’kok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Hkwi`’Bkojhy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m".krsps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fu;eu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larqyu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k.;kr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okVk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ekrhps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keZ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ouLirhps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vknzZrsoj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voyacwu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03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35"/>
            <a:ext cx="10515600" cy="600953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Kruti Dev 010" pitchFamily="2" charset="0"/>
              </a:rPr>
              <a:t>n</a:t>
            </a:r>
            <a:r>
              <a:rPr lang="en-US" dirty="0" err="1" smtClean="0">
                <a:latin typeface="Kruti Dev 010" pitchFamily="2" charset="0"/>
              </a:rPr>
              <a:t>ghoj</a:t>
            </a:r>
            <a:r>
              <a:rPr lang="en-US" dirty="0" smtClean="0">
                <a:latin typeface="Kruti Dev 010" pitchFamily="2" charset="0"/>
              </a:rPr>
              <a:t> %&amp;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dh no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vpkud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tyd.kkr</a:t>
            </a:r>
            <a:r>
              <a:rPr lang="en-US" dirty="0" smtClean="0">
                <a:latin typeface="Kruti Dev 010" pitchFamily="2" charset="0"/>
              </a:rPr>
              <a:t> u </a:t>
            </a:r>
            <a:r>
              <a:rPr lang="en-US" dirty="0" err="1" smtClean="0">
                <a:latin typeface="Kruti Dev 010" pitchFamily="2" charset="0"/>
              </a:rPr>
              <a:t>gksrk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fged.kkr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-;</a:t>
            </a:r>
            <a:r>
              <a:rPr lang="en-US" dirty="0" err="1" smtClean="0">
                <a:latin typeface="Kruti Dev 010" pitchFamily="2" charset="0"/>
              </a:rPr>
              <a:t>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nofcanwis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xksB.kfcanwP;k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okQsrwu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nzo:ikr</a:t>
            </a:r>
            <a:r>
              <a:rPr lang="en-US" dirty="0" smtClean="0">
                <a:latin typeface="Kruti Dev 010" pitchFamily="2" charset="0"/>
              </a:rPr>
              <a:t> u </a:t>
            </a:r>
            <a:r>
              <a:rPr lang="en-US" dirty="0" err="1" smtClean="0">
                <a:latin typeface="Kruti Dev 010" pitchFamily="2" charset="0"/>
              </a:rPr>
              <a:t>tkrk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fged.kkr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fged.kkauk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nghoj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>
                <a:latin typeface="Kruti Dev 010" pitchFamily="2" charset="0"/>
              </a:rPr>
              <a:t>n</a:t>
            </a:r>
            <a:r>
              <a:rPr lang="en-US" dirty="0" smtClean="0">
                <a:latin typeface="Kruti Dev 010" pitchFamily="2" charset="0"/>
              </a:rPr>
              <a:t>o o </a:t>
            </a:r>
            <a:r>
              <a:rPr lang="en-US" dirty="0" err="1" smtClean="0">
                <a:latin typeface="Kruti Dev 010" pitchFamily="2" charset="0"/>
              </a:rPr>
              <a:t>nghojkps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ouLirhojhy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rwghu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Rime</a:t>
            </a:r>
            <a:r>
              <a:rPr lang="en-US" dirty="0" smtClean="0">
                <a:latin typeface="Kruti Dev 010" pitchFamily="2" charset="0"/>
              </a:rPr>
              <a:t>½ %&amp; /</a:t>
            </a:r>
            <a:r>
              <a:rPr lang="en-US" dirty="0" err="1" smtClean="0">
                <a:latin typeface="Kruti Dev 010" pitchFamily="2" charset="0"/>
              </a:rPr>
              <a:t>kwds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vfrf”kru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kkysY;k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fcanwps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cuysys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o /</a:t>
            </a:r>
            <a:r>
              <a:rPr lang="en-US" dirty="0" err="1" smtClean="0">
                <a:latin typeface="Kruti Dev 010" pitchFamily="2" charset="0"/>
              </a:rPr>
              <a:t>kwD;krhy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tyfcanw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rkjk;a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kkps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kkac</a:t>
            </a:r>
            <a:r>
              <a:rPr lang="en-US" dirty="0" smtClean="0">
                <a:latin typeface="Kruti Dev 010" pitchFamily="2" charset="0"/>
              </a:rPr>
              <a:t>]</a:t>
            </a:r>
            <a:r>
              <a:rPr lang="en-US" dirty="0" err="1" smtClean="0">
                <a:latin typeface="Kruti Dev 010" pitchFamily="2" charset="0"/>
              </a:rPr>
              <a:t>rkjk</a:t>
            </a:r>
            <a:r>
              <a:rPr lang="en-US" dirty="0" smtClean="0">
                <a:latin typeface="Kruti Dev 010" pitchFamily="2" charset="0"/>
              </a:rPr>
              <a:t> o &gt;</a:t>
            </a:r>
            <a:r>
              <a:rPr lang="en-US" dirty="0" err="1" smtClean="0">
                <a:latin typeface="Kruti Dev 010" pitchFamily="2" charset="0"/>
              </a:rPr>
              <a:t>kMkph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ikus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oLrwoj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xksBrkr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xksBysY;k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tyfcanwukp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jkbZe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fcanw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oLrw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nofcanwP;k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cQZ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d.kkae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dksaMyh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rwghu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ika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ikjn”kZd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3½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Snow</a:t>
            </a:r>
            <a:r>
              <a:rPr lang="en-US" dirty="0" smtClean="0">
                <a:latin typeface="Kruti Dev 010" pitchFamily="2" charset="0"/>
              </a:rPr>
              <a:t>½ %&amp;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krysY;k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xksB.kfcanwP;k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;kBhdk.kh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nghojkizek.ks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ok;q:Ik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voLFkrwu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 ;k ?</a:t>
            </a:r>
            <a:r>
              <a:rPr lang="en-US" dirty="0" err="1" smtClean="0">
                <a:latin typeface="Kruti Dev 010" pitchFamily="2" charset="0"/>
              </a:rPr>
              <a:t>kuvoLFksr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cQkZps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,d=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LQfVd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eqyr</a:t>
            </a:r>
            <a:r>
              <a:rPr lang="en-US" dirty="0" smtClean="0">
                <a:latin typeface="Kruti Dev 010" pitchFamily="2" charset="0"/>
              </a:rPr>
              <a:t>% ,d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likV</a:t>
            </a:r>
            <a:r>
              <a:rPr lang="en-US" dirty="0" smtClean="0">
                <a:latin typeface="Kruti Dev 010" pitchFamily="2" charset="0"/>
              </a:rPr>
              <a:t> ‘</a:t>
            </a:r>
            <a:r>
              <a:rPr lang="en-US" dirty="0" err="1" smtClean="0">
                <a:latin typeface="Kruti Dev 010" pitchFamily="2" charset="0"/>
              </a:rPr>
              <a:t>kVdksuh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vFkoh</a:t>
            </a:r>
            <a:r>
              <a:rPr lang="en-US" dirty="0" smtClean="0">
                <a:latin typeface="Kruti Dev 010" pitchFamily="2" charset="0"/>
              </a:rPr>
              <a:t> f=</a:t>
            </a:r>
            <a:r>
              <a:rPr lang="en-US" dirty="0" err="1" smtClean="0">
                <a:latin typeface="Kruti Dev 010" pitchFamily="2" charset="0"/>
              </a:rPr>
              <a:t>ik”oZ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osxosxGh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lqqnj</a:t>
            </a:r>
            <a:r>
              <a:rPr lang="en-US" dirty="0" smtClean="0">
                <a:latin typeface="Kruti Dev 010" pitchFamily="2" charset="0"/>
              </a:rPr>
              <a:t> :is /</a:t>
            </a:r>
            <a:r>
              <a:rPr lang="en-US" dirty="0" err="1" smtClean="0">
                <a:latin typeface="Kruti Dev 010" pitchFamily="2" charset="0"/>
              </a:rPr>
              <a:t>kkj.k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djrkr-lkanzhHkou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lq:p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jkghys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ygku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LQVhd</a:t>
            </a:r>
            <a:r>
              <a:rPr lang="en-US" dirty="0" smtClean="0">
                <a:latin typeface="Kruti Dev 010" pitchFamily="2" charset="0"/>
              </a:rPr>
              <a:t> ,d=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fiatysY;k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dkilkP;k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rqdM;klkj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rqdMs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T;kfBdk.kh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Hkwi`’B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forGY;kf”kok;p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iksgksprkr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fgeo’kkZ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gks.;klkBh</a:t>
            </a:r>
            <a:r>
              <a:rPr lang="en-US" dirty="0" smtClean="0">
                <a:latin typeface="Kruti Dev 010" pitchFamily="2" charset="0"/>
              </a:rPr>
              <a:t> okrkoj.kkr </a:t>
            </a:r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ikghts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</a:t>
            </a:r>
            <a:r>
              <a:rPr lang="en-US" dirty="0" err="1" smtClean="0">
                <a:latin typeface="Kruti Dev 010" pitchFamily="2" charset="0"/>
              </a:rPr>
              <a:t>kfgts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760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1972"/>
            <a:ext cx="10515600" cy="585499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Kruti Dev 010" pitchFamily="2" charset="0"/>
              </a:rPr>
              <a:t>4½ </a:t>
            </a:r>
            <a:r>
              <a:rPr lang="en-US" dirty="0" err="1" smtClean="0">
                <a:latin typeface="Kruti Dev 010" pitchFamily="2" charset="0"/>
              </a:rPr>
              <a:t>lfgeo`f’V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Sleet</a:t>
            </a:r>
            <a:r>
              <a:rPr lang="en-US" dirty="0" smtClean="0">
                <a:latin typeface="Kruti Dev 010" pitchFamily="2" charset="0"/>
              </a:rPr>
              <a:t>½ %&amp;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rKakP;k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feJ.kkyk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lfgeo`f’V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Eg.kkos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dkghaP;k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lfgeo`f’V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Fkascp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xksBrkr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iqUgk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va”kr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forGrkr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5½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Rain</a:t>
            </a:r>
            <a:r>
              <a:rPr lang="en-US" dirty="0" smtClean="0">
                <a:latin typeface="Kruti Dev 010" pitchFamily="2" charset="0"/>
              </a:rPr>
              <a:t>½ %&amp; </a:t>
            </a:r>
            <a:r>
              <a:rPr lang="en-US" dirty="0" err="1" smtClean="0">
                <a:latin typeface="Kruti Dev 010" pitchFamily="2" charset="0"/>
              </a:rPr>
              <a:t>HkwxksykP;k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vH;klkr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o`f’V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lehdj.k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&lt;Grs-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vki.kk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lokZauk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fgekis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kjk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ifjp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ikolkpkp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map </a:t>
            </a:r>
            <a:r>
              <a:rPr lang="en-US" dirty="0" err="1" smtClean="0">
                <a:latin typeface="Kruti Dev 010" pitchFamily="2" charset="0"/>
              </a:rPr>
              <a:t>vkdk”kkr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xsY;kud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dzkarhd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nofcanwoj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Fksac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df</a:t>
            </a:r>
            <a:r>
              <a:rPr lang="en-US" dirty="0" smtClean="0">
                <a:latin typeface="Kruti Dev 010" pitchFamily="2" charset="0"/>
              </a:rPr>
              <a:t>=r ;s.;</a:t>
            </a:r>
            <a:r>
              <a:rPr lang="en-US" dirty="0" err="1" smtClean="0">
                <a:latin typeface="Kruti Dev 010" pitchFamily="2" charset="0"/>
              </a:rPr>
              <a:t>kdjhrk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tykd’kZd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</a:t>
            </a:r>
            <a:r>
              <a:rPr lang="en-US" dirty="0" err="1" smtClean="0">
                <a:latin typeface="Kruti Dev 010" pitchFamily="2" charset="0"/>
              </a:rPr>
              <a:t>drk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Tkykd’kZd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%&amp; </a:t>
            </a:r>
            <a:r>
              <a:rPr lang="en-US" dirty="0" err="1" smtClean="0">
                <a:latin typeface="Kruti Dev 010" pitchFamily="2" charset="0"/>
              </a:rPr>
              <a:t>vxnh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LoPN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lgtklgth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vknzZrsyk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lkafnzHkouklkBh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kkji</a:t>
            </a:r>
            <a:r>
              <a:rPr lang="en-US" dirty="0" smtClean="0">
                <a:latin typeface="Kruti Dev 010" pitchFamily="2" charset="0"/>
              </a:rPr>
              <a:t>`’B </a:t>
            </a:r>
            <a:r>
              <a:rPr lang="en-US" dirty="0" err="1" smtClean="0">
                <a:latin typeface="Kruti Dev 010" pitchFamily="2" charset="0"/>
              </a:rPr>
              <a:t>gos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“k`/n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no </a:t>
            </a:r>
            <a:r>
              <a:rPr lang="en-US" dirty="0" err="1" smtClean="0">
                <a:latin typeface="Kruti Dev 010" pitchFamily="2" charset="0"/>
              </a:rPr>
              <a:t>fcanwis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vfrlai`Dr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vknzzZrk</a:t>
            </a:r>
            <a:r>
              <a:rPr lang="en-US" dirty="0" smtClean="0">
                <a:latin typeface="Kruti Dev 010" pitchFamily="2" charset="0"/>
              </a:rPr>
              <a:t> 100 </a:t>
            </a:r>
            <a:r>
              <a:rPr lang="en-US" dirty="0" err="1" smtClean="0">
                <a:latin typeface="Kruti Dev 010" pitchFamily="2" charset="0"/>
              </a:rPr>
              <a:t>VDD;kais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lkekU;i.ks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dks.kR;krjh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no o </a:t>
            </a:r>
            <a:r>
              <a:rPr lang="en-US" dirty="0" err="1" smtClean="0">
                <a:latin typeface="Kruti Dev 010" pitchFamily="2" charset="0"/>
              </a:rPr>
              <a:t>nghojkP;k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ckcrhr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`’B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ouLirhph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nsrkr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ojP;k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tykd’kZd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d.kkaHkksorhp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kqG</a:t>
            </a:r>
            <a:r>
              <a:rPr lang="en-US" dirty="0" smtClean="0">
                <a:latin typeface="Kruti Dev 010" pitchFamily="2" charset="0"/>
              </a:rPr>
              <a:t>] /</a:t>
            </a:r>
            <a:r>
              <a:rPr lang="en-US" dirty="0" err="1" smtClean="0">
                <a:latin typeface="Kruti Dev 010" pitchFamily="2" charset="0"/>
              </a:rPr>
              <a:t>kqj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xa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ehB</a:t>
            </a:r>
            <a:r>
              <a:rPr lang="en-US" dirty="0" smtClean="0">
                <a:latin typeface="Kruti Dev 010" pitchFamily="2" charset="0"/>
              </a:rPr>
              <a:t>] o </a:t>
            </a:r>
            <a:r>
              <a:rPr lang="en-US" dirty="0" err="1" smtClean="0">
                <a:latin typeface="Kruti Dev 010" pitchFamily="2" charset="0"/>
              </a:rPr>
              <a:t>v”kkp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inkFkkZaps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BHkkxkpk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lnzork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ikfgts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55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245"/>
            <a:ext cx="10515600" cy="5777718"/>
          </a:xfrm>
        </p:spPr>
        <p:txBody>
          <a:bodyPr/>
          <a:lstStyle/>
          <a:p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iw.kZi.ks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tykd’kZd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d.kkaHkksorh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ehBkP;k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75 </a:t>
            </a:r>
            <a:r>
              <a:rPr lang="en-US" dirty="0" err="1" smtClean="0">
                <a:latin typeface="Kruti Dev 010" pitchFamily="2" charset="0"/>
              </a:rPr>
              <a:t>VDds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vlrkukap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leqnzh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tykd’kZd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ykVkaP;k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Qslkrhy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cqMcqMs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QqVys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R;krhy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f”kok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okÚ;kus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usysyh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</a:t>
            </a:r>
            <a:r>
              <a:rPr lang="en-US" dirty="0" smtClean="0">
                <a:latin typeface="Kruti Dev 010" pitchFamily="2" charset="0"/>
              </a:rPr>
              <a:t>{e /</a:t>
            </a:r>
            <a:r>
              <a:rPr lang="en-US" dirty="0" err="1" smtClean="0">
                <a:latin typeface="Kruti Dev 010" pitchFamily="2" charset="0"/>
              </a:rPr>
              <a:t>kwG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kkU;krhy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jklk;fud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fdz;kae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ckgsj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tykd’kZdkps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vfrlq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O;kl</a:t>
            </a:r>
            <a:r>
              <a:rPr lang="en-US" dirty="0" smtClean="0">
                <a:latin typeface="Kruti Dev 010" pitchFamily="2" charset="0"/>
              </a:rPr>
              <a:t> 0-05 </a:t>
            </a:r>
            <a:r>
              <a:rPr lang="en-US" dirty="0" err="1" smtClean="0">
                <a:latin typeface="Kruti Dev 010" pitchFamily="2" charset="0"/>
              </a:rPr>
              <a:t>fe-fe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vusd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,d=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Fksac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i`FohdMs</a:t>
            </a:r>
            <a:r>
              <a:rPr lang="en-US" dirty="0" smtClean="0">
                <a:latin typeface="Kruti Dev 010" pitchFamily="2" charset="0"/>
              </a:rPr>
              <a:t> o`’</a:t>
            </a:r>
            <a:r>
              <a:rPr lang="en-US" dirty="0" err="1" smtClean="0">
                <a:latin typeface="Kruti Dev 010" pitchFamily="2" charset="0"/>
              </a:rPr>
              <a:t>VhP;k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vusdnk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Fksac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gksÅugh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rsFkhy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xksB.kfcanwP;k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nzo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voLFksr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jkgrkr</a:t>
            </a:r>
            <a:r>
              <a:rPr lang="en-US" dirty="0" smtClean="0">
                <a:latin typeface="Kruti Dev 010" pitchFamily="2" charset="0"/>
              </a:rPr>
              <a:t>- ;k ?</a:t>
            </a:r>
            <a:r>
              <a:rPr lang="en-US" dirty="0" err="1" smtClean="0">
                <a:latin typeface="Kruti Dev 010" pitchFamily="2" charset="0"/>
              </a:rPr>
              <a:t>kVusyk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vfrf”kru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gkypky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kMrs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cQZ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oSekfudkauk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iwoZlwpuk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97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7104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o`"Vhph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fofo</a:t>
            </a:r>
            <a:r>
              <a:rPr lang="en-US" b="1" dirty="0" smtClean="0">
                <a:latin typeface="Kruti Dev 010" pitchFamily="2" charset="0"/>
              </a:rPr>
              <a:t>/k :is</a:t>
            </a:r>
            <a:endParaRPr lang="en-US" b="1" dirty="0"/>
          </a:p>
        </p:txBody>
      </p:sp>
      <p:pic>
        <p:nvPicPr>
          <p:cNvPr id="1026" name="Picture 2" descr="C:\Users\abc\Desktop\precipitation-detail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7463" y="1933303"/>
            <a:ext cx="10097587" cy="4702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>
                <a:latin typeface="Kruti Dev 010" pitchFamily="2" charset="0"/>
              </a:rPr>
              <a:t>itZU;kps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izdkj</a:t>
            </a:r>
            <a:r>
              <a:rPr lang="en-US" b="1" dirty="0">
                <a:latin typeface="Kruti Dev 010" pitchFamily="2" charset="0"/>
              </a:rPr>
              <a:t> </a:t>
            </a:r>
            <a:r>
              <a:rPr lang="en-US" b="1" dirty="0" smtClean="0">
                <a:latin typeface="Kruti Dev 010" pitchFamily="2" charset="0"/>
              </a:rPr>
              <a:t>¼</a:t>
            </a:r>
            <a:r>
              <a:rPr lang="en-US" b="1" dirty="0" smtClean="0"/>
              <a:t>Types </a:t>
            </a:r>
            <a:r>
              <a:rPr lang="en-US" b="1" dirty="0"/>
              <a:t>of </a:t>
            </a:r>
            <a:r>
              <a:rPr lang="en-US" b="1" dirty="0" smtClean="0"/>
              <a:t>rainfall)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Ikolkph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”;d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xkj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kkj.k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frP;krhy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ck’ilqi`Dr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vk.k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.</a:t>
            </a:r>
            <a:r>
              <a:rPr lang="en-US" dirty="0" err="1" smtClean="0">
                <a:latin typeface="Kruti Dev 010" pitchFamily="2" charset="0"/>
              </a:rPr>
              <a:t>kY;koj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lqi`Drrsl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fdz;sr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tyd.k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kkj.ki.ks</a:t>
            </a:r>
            <a:r>
              <a:rPr lang="en-US" dirty="0" smtClean="0">
                <a:latin typeface="Kruti Dev 010" pitchFamily="2" charset="0"/>
              </a:rPr>
              <a:t> 0-5 </a:t>
            </a:r>
            <a:r>
              <a:rPr lang="en-US" dirty="0" err="1" smtClean="0">
                <a:latin typeface="Kruti Dev 010" pitchFamily="2" charset="0"/>
              </a:rPr>
              <a:t>fe-fe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O;klkps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&lt;x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Lo:ikr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rjxar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rjaxr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tyd.k</a:t>
            </a:r>
            <a:r>
              <a:rPr lang="en-US" dirty="0" smtClean="0">
                <a:latin typeface="Kruti Dev 010" pitchFamily="2" charset="0"/>
              </a:rPr>
              <a:t> ,d=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fksackr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O;kl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0-5 </a:t>
            </a:r>
            <a:r>
              <a:rPr lang="en-US" dirty="0" err="1" smtClean="0">
                <a:latin typeface="Kruti Dev 010" pitchFamily="2" charset="0"/>
              </a:rPr>
              <a:t>fe-fe</a:t>
            </a:r>
            <a:r>
              <a:rPr lang="en-US" dirty="0" smtClean="0">
                <a:latin typeface="Kruti Dev 010" pitchFamily="2" charset="0"/>
              </a:rPr>
              <a:t>- is{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jkgw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ikolkP;k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fnY;kizek.ks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fuehZrhP;k</a:t>
            </a:r>
            <a:r>
              <a:rPr lang="en-US" dirty="0" smtClean="0">
                <a:latin typeface="Kruti Dev 010" pitchFamily="2" charset="0"/>
              </a:rPr>
              <a:t> n`’</a:t>
            </a:r>
            <a:r>
              <a:rPr lang="en-US" dirty="0" err="1" smtClean="0">
                <a:latin typeface="Kruti Dev 010" pitchFamily="2" charset="0"/>
              </a:rPr>
              <a:t>Vhus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fopkj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fof”k’V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vuwdqy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</a:t>
            </a:r>
            <a:r>
              <a:rPr lang="en-US" dirty="0" err="1" smtClean="0">
                <a:latin typeface="Kruti Dev 010" pitchFamily="2" charset="0"/>
              </a:rPr>
              <a:t>drk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7730"/>
            <a:ext cx="10515600" cy="5829233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iqjoBk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iqjoBkgk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ck’ihHkoukP;k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voyqcwu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,[</a:t>
            </a:r>
            <a:r>
              <a:rPr lang="en-US" dirty="0" err="1" smtClean="0">
                <a:latin typeface="Kruti Dev 010" pitchFamily="2" charset="0"/>
              </a:rPr>
              <a:t>kkn;k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tj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okÚ;keqGs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nqlÚ;k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iuzns”kkrhy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ko;kl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ikfgts-ikolkP;k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nqkjh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”;d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ikfgts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lkfUu</a:t>
            </a:r>
            <a:r>
              <a:rPr lang="en-US" dirty="0" smtClean="0">
                <a:latin typeface="Kruti Dev 010" pitchFamily="2" charset="0"/>
              </a:rPr>
              <a:t>/;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gydh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ojoj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xsY;kojgh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vkiksvkip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ck’Ik;qDr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vMFkGk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tksjkus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frP;kojhy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3½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4½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pk;qjk”khyk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feGkY;kl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lkfUu</a:t>
            </a:r>
            <a:r>
              <a:rPr lang="en-US" dirty="0" smtClean="0">
                <a:latin typeface="Kruti Dev 010" pitchFamily="2" charset="0"/>
              </a:rPr>
              <a:t>/;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 </a:t>
            </a:r>
          </a:p>
        </p:txBody>
      </p:sp>
    </p:spTree>
    <p:extLst>
      <p:ext uri="{BB962C8B-B14F-4D97-AF65-F5344CB8AC3E}">
        <p14:creationId xmlns="" xmlns:p14="http://schemas.microsoft.com/office/powerpoint/2010/main" val="16018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83"/>
            <a:ext cx="10515600" cy="59837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itZU;kps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%&amp;</a:t>
            </a:r>
          </a:p>
          <a:p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nrhus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dw.k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v</a:t>
            </a:r>
            <a:r>
              <a:rPr lang="en-US" dirty="0" err="1" smtClean="0">
                <a:latin typeface="Kruti Dev 010" pitchFamily="2" charset="0"/>
              </a:rPr>
              <a:t>kjksg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</a:t>
            </a:r>
            <a:r>
              <a:rPr lang="en-US" dirty="0" err="1" smtClean="0">
                <a:latin typeface="Kruti Dev 010" pitchFamily="2" charset="0"/>
              </a:rPr>
              <a:t>tZU</a:t>
            </a:r>
            <a:r>
              <a:rPr lang="en-US" dirty="0" smtClean="0">
                <a:latin typeface="Kruti Dev 010" pitchFamily="2" charset="0"/>
              </a:rPr>
              <a:t>;</a:t>
            </a:r>
          </a:p>
          <a:p>
            <a:r>
              <a:rPr lang="en-US" dirty="0" err="1">
                <a:latin typeface="Kruti Dev 010" pitchFamily="2" charset="0"/>
              </a:rPr>
              <a:t>i</a:t>
            </a:r>
            <a:r>
              <a:rPr lang="en-US" dirty="0" err="1" smtClean="0">
                <a:latin typeface="Kruti Dev 010" pitchFamily="2" charset="0"/>
              </a:rPr>
              <a:t>zfrjks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mBkokpk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</a:t>
            </a:r>
          </a:p>
          <a:p>
            <a:r>
              <a:rPr lang="en-US" dirty="0" err="1" smtClean="0">
                <a:latin typeface="Kruti Dev 010" pitchFamily="2" charset="0"/>
              </a:rPr>
              <a:t>vkorZ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vk?kkMh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vkjksg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¼</a:t>
            </a:r>
            <a:r>
              <a:rPr lang="en-US" sz="2400" dirty="0" smtClean="0"/>
              <a:t>Convectional rain</a:t>
            </a:r>
            <a:r>
              <a:rPr lang="en-US" dirty="0" smtClean="0">
                <a:latin typeface="Kruti Dev 010" pitchFamily="2" charset="0"/>
              </a:rPr>
              <a:t>½ </a:t>
            </a:r>
          </a:p>
          <a:p>
            <a:pPr marL="0" indent="0"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Lkw;kZP;k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lkfUu</a:t>
            </a:r>
            <a:r>
              <a:rPr lang="en-US" dirty="0" smtClean="0">
                <a:latin typeface="Kruti Dev 010" pitchFamily="2" charset="0"/>
              </a:rPr>
              <a:t>/;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gokns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laogukus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rkiysyh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gydh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ykxrs-oj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tkxk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&lt;.;</a:t>
            </a:r>
            <a:r>
              <a:rPr lang="en-US" dirty="0" err="1" smtClean="0">
                <a:latin typeface="Kruti Dev 010" pitchFamily="2" charset="0"/>
              </a:rPr>
              <a:t>klkBh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lHkksorkyP;k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ns[</a:t>
            </a:r>
            <a:r>
              <a:rPr lang="en-US" dirty="0" err="1" smtClean="0">
                <a:latin typeface="Kruti Dev 010" pitchFamily="2" charset="0"/>
              </a:rPr>
              <a:t>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gydh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jkfgY;kl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kposGh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tk.kkjh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vk.k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iqu%izlj.k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kkj.k”kDrh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fdz;sr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tyd.k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-o &lt;</a:t>
            </a:r>
            <a:r>
              <a:rPr lang="en-US" dirty="0" err="1" smtClean="0">
                <a:latin typeface="Kruti Dev 010" pitchFamily="2" charset="0"/>
              </a:rPr>
              <a:t>xkP;k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rjaxr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iq</a:t>
            </a:r>
            <a:r>
              <a:rPr lang="en-US" dirty="0" smtClean="0">
                <a:latin typeface="Kruti Dev 010" pitchFamily="2" charset="0"/>
              </a:rPr>
              <a:t>&lt;s </a:t>
            </a:r>
            <a:r>
              <a:rPr lang="en-US" dirty="0" err="1" smtClean="0">
                <a:latin typeface="Kruti Dev 010" pitchFamily="2" charset="0"/>
              </a:rPr>
              <a:t>fof”k’V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izkIr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936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latin typeface="Kruti Dev 010" pitchFamily="2" charset="0"/>
              </a:rPr>
              <a:t>vfHklj.k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itZU</a:t>
            </a:r>
            <a:r>
              <a:rPr lang="en-US" b="1" dirty="0" smtClean="0">
                <a:latin typeface="Kruti Dev 010" pitchFamily="2" charset="0"/>
              </a:rPr>
              <a:t>;</a:t>
            </a:r>
            <a:endParaRPr lang="en-US" b="1" dirty="0">
              <a:latin typeface="Kruti Dev 01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1545465"/>
            <a:ext cx="9942490" cy="5312535"/>
          </a:xfrm>
        </p:spPr>
      </p:pic>
    </p:spTree>
    <p:extLst>
      <p:ext uri="{BB962C8B-B14F-4D97-AF65-F5344CB8AC3E}">
        <p14:creationId xmlns="" xmlns:p14="http://schemas.microsoft.com/office/powerpoint/2010/main" val="1242973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183"/>
            <a:ext cx="10515600" cy="59837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 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o’kZHkj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vR;f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fBdk.kh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R;keqGsfo’kqoo`Rrh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o’kZHkj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cgq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eqkG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es?kxtZuk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fotspk</a:t>
            </a:r>
            <a:r>
              <a:rPr lang="en-US" dirty="0" smtClean="0">
                <a:latin typeface="Kruti Dev 010" pitchFamily="2" charset="0"/>
              </a:rPr>
              <a:t> y[</a:t>
            </a:r>
            <a:r>
              <a:rPr lang="en-US" dirty="0" err="1" smtClean="0">
                <a:latin typeface="Kruti Dev 010" pitchFamily="2" charset="0"/>
              </a:rPr>
              <a:t>kt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gksrks-fo’kqoo`Rrh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frlÚ;k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izgjh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rlsp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varxZr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mUgkG;kr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izfrjks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¼</a:t>
            </a:r>
            <a:r>
              <a:rPr lang="en-US" sz="2400" dirty="0" smtClean="0"/>
              <a:t>Relief Rain</a:t>
            </a:r>
            <a:r>
              <a:rPr lang="en-US" dirty="0" smtClean="0">
                <a:latin typeface="Kruti Dev 010" pitchFamily="2" charset="0"/>
              </a:rPr>
              <a:t>½  </a:t>
            </a: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     </a:t>
            </a:r>
            <a:r>
              <a:rPr lang="en-US" dirty="0" err="1" smtClean="0">
                <a:latin typeface="Kruti Dev 010" pitchFamily="2" charset="0"/>
              </a:rPr>
              <a:t>ck’Ik;qDr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ioZrklkj</a:t>
            </a:r>
            <a:r>
              <a:rPr lang="en-US" dirty="0" smtClean="0">
                <a:latin typeface="Kruti Dev 010" pitchFamily="2" charset="0"/>
              </a:rPr>
              <a:t>[;k ,[</a:t>
            </a:r>
            <a:r>
              <a:rPr lang="en-US" dirty="0" err="1" smtClean="0">
                <a:latin typeface="Kruti Dev 010" pitchFamily="2" charset="0"/>
              </a:rPr>
              <a:t>kkn;k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mapoV;kyk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vVrs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tkrs-oj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dyY;k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p&lt;r </a:t>
            </a:r>
            <a:r>
              <a:rPr lang="en-US" dirty="0" err="1" smtClean="0">
                <a:latin typeface="Kruti Dev 010" pitchFamily="2" charset="0"/>
              </a:rPr>
              <a:t>jkfgY;kl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vkiksvki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“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100 </a:t>
            </a:r>
            <a:r>
              <a:rPr lang="en-US" dirty="0" err="1" smtClean="0">
                <a:latin typeface="Kruti Dev 010" pitchFamily="2" charset="0"/>
              </a:rPr>
              <a:t>VDds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kuajgh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p&lt;r </a:t>
            </a:r>
            <a:r>
              <a:rPr lang="en-US" dirty="0" err="1" smtClean="0">
                <a:latin typeface="Kruti Dev 010" pitchFamily="2" charset="0"/>
              </a:rPr>
              <a:t>jkfgyh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iqjsls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o </a:t>
            </a:r>
            <a:r>
              <a:rPr lang="en-US" dirty="0" err="1" smtClean="0">
                <a:latin typeface="Kruti Dev 010" pitchFamily="2" charset="0"/>
              </a:rPr>
              <a:t>lw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tyd.k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xkP;k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rjaxq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ykxrkr</a:t>
            </a:r>
            <a:r>
              <a:rPr lang="en-US" dirty="0" smtClean="0">
                <a:latin typeface="Kruti Dev 010" pitchFamily="2" charset="0"/>
              </a:rPr>
              <a:t> o “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793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5" y="862885"/>
            <a:ext cx="9929611" cy="5203064"/>
          </a:xfrm>
        </p:spPr>
      </p:pic>
    </p:spTree>
    <p:extLst>
      <p:ext uri="{BB962C8B-B14F-4D97-AF65-F5344CB8AC3E}">
        <p14:creationId xmlns="" xmlns:p14="http://schemas.microsoft.com/office/powerpoint/2010/main" val="359074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Kruti Dev 010" pitchFamily="2" charset="0"/>
              </a:rPr>
              <a:t>Okkrkoj.kkrhy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ik</a:t>
            </a:r>
            <a:r>
              <a:rPr lang="en-US" sz="4000" b="1" dirty="0" smtClean="0">
                <a:latin typeface="Kruti Dev 010" pitchFamily="2" charset="0"/>
              </a:rPr>
              <a:t>.;</a:t>
            </a:r>
            <a:r>
              <a:rPr lang="en-US" sz="4000" b="1" dirty="0" err="1" smtClean="0">
                <a:latin typeface="Kruti Dev 010" pitchFamily="2" charset="0"/>
              </a:rPr>
              <a:t>kP;k</a:t>
            </a:r>
            <a:r>
              <a:rPr lang="en-US" sz="4000" b="1" dirty="0" smtClean="0">
                <a:latin typeface="Kruti Dev 010" pitchFamily="2" charset="0"/>
              </a:rPr>
              <a:t> </a:t>
            </a:r>
            <a:r>
              <a:rPr lang="en-US" sz="4000" b="1" dirty="0" err="1" smtClean="0">
                <a:latin typeface="Kruti Dev 010" pitchFamily="2" charset="0"/>
              </a:rPr>
              <a:t>voLFkk</a:t>
            </a:r>
            <a:endParaRPr lang="en-US" sz="4000" b="1" dirty="0">
              <a:latin typeface="Kruti Dev 01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89" y="1690688"/>
            <a:ext cx="10504377" cy="5167312"/>
          </a:xfrm>
        </p:spPr>
      </p:pic>
    </p:spTree>
    <p:extLst>
      <p:ext uri="{BB962C8B-B14F-4D97-AF65-F5344CB8AC3E}">
        <p14:creationId xmlns="" xmlns:p14="http://schemas.microsoft.com/office/powerpoint/2010/main" val="1364415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0608"/>
            <a:ext cx="10515600" cy="58163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fjrhus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ioZrklkj</a:t>
            </a:r>
            <a:r>
              <a:rPr lang="en-US" dirty="0" smtClean="0">
                <a:latin typeface="Kruti Dev 010" pitchFamily="2" charset="0"/>
              </a:rPr>
              <a:t>[;k ,[</a:t>
            </a:r>
            <a:r>
              <a:rPr lang="en-US" dirty="0" err="1" smtClean="0">
                <a:latin typeface="Kruti Dev 010" pitchFamily="2" charset="0"/>
              </a:rPr>
              <a:t>kkn;k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vMFkG;kyk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izfrjks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MksaxjkP;k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okrlUeq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 err="1" smtClean="0">
                <a:latin typeface="Kruti Dev 010" pitchFamily="2" charset="0"/>
              </a:rPr>
              <a:t>ckteoj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MksaxjkP;k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ekF;ko:u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ifydMs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Eg.kt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MksaxjkP;k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:/n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</a:t>
            </a:r>
            <a:r>
              <a:rPr lang="en-US" dirty="0" smtClean="0">
                <a:latin typeface="Kruti Dev 010" pitchFamily="2" charset="0"/>
              </a:rPr>
              <a:t>: </a:t>
            </a:r>
            <a:r>
              <a:rPr lang="en-US" dirty="0" err="1" smtClean="0">
                <a:latin typeface="Kruti Dev 010" pitchFamily="2" charset="0"/>
              </a:rPr>
              <a:t>ykxrs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rks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vkdaqpu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fdx;sr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kkj.k”kDrh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 o “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dksjMh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mrjrs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cktwoj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cgqnk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Hkkxkyk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o’kkZNk;spk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pPr marL="0" indent="0"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 </a:t>
            </a:r>
            <a:r>
              <a:rPr lang="en-US" dirty="0" err="1" smtClean="0">
                <a:latin typeface="Kruti Dev 010" pitchFamily="2" charset="0"/>
              </a:rPr>
              <a:t>Hkkjrkr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lg;knzhP;k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dksjMk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rsFkhy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okf’kZd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ljkljh</a:t>
            </a:r>
            <a:r>
              <a:rPr lang="en-US" dirty="0" smtClean="0">
                <a:latin typeface="Kruti Dev 010" pitchFamily="2" charset="0"/>
              </a:rPr>
              <a:t> 50 </a:t>
            </a:r>
            <a:r>
              <a:rPr lang="en-US" dirty="0" err="1" smtClean="0">
                <a:latin typeface="Kruti Dev 010" pitchFamily="2" charset="0"/>
              </a:rPr>
              <a:t>lseh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Hkkjrkpk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o’kkZNk;spk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vo’kZ.k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izfl</a:t>
            </a:r>
            <a:r>
              <a:rPr lang="en-US" dirty="0" smtClean="0">
                <a:latin typeface="Kruti Dev 010" pitchFamily="2" charset="0"/>
              </a:rPr>
              <a:t>/n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5734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7577"/>
            <a:ext cx="10515600" cy="5919386"/>
          </a:xfrm>
        </p:spPr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vkorZ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i</a:t>
            </a:r>
            <a:r>
              <a:rPr lang="en-US" dirty="0" err="1" smtClean="0">
                <a:latin typeface="Kruti Dev 010" pitchFamily="2" charset="0"/>
              </a:rPr>
              <a:t>tZU</a:t>
            </a:r>
            <a:r>
              <a:rPr lang="en-US" dirty="0" smtClean="0">
                <a:latin typeface="Kruti Dev 010" pitchFamily="2" charset="0"/>
              </a:rPr>
              <a:t>; ¼</a:t>
            </a:r>
            <a:r>
              <a:rPr lang="en-US" sz="2400" dirty="0" smtClean="0"/>
              <a:t>Cyclone Rain</a:t>
            </a:r>
            <a:r>
              <a:rPr lang="en-US" dirty="0" smtClean="0">
                <a:latin typeface="Kruti Dev 010" pitchFamily="2" charset="0"/>
              </a:rPr>
              <a:t>½</a:t>
            </a:r>
          </a:p>
          <a:p>
            <a:pPr marL="0" indent="0">
              <a:buNone/>
            </a:pP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vk?kkMh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vlsgh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ok;qjk”khaP;k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vk?kM;kaP;k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laehyukeqGs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tkxk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</a:t>
            </a:r>
            <a:r>
              <a:rPr lang="en-US" dirty="0" smtClean="0">
                <a:latin typeface="Kruti Dev 010" pitchFamily="2" charset="0"/>
              </a:rPr>
              <a:t>&lt;.;</a:t>
            </a:r>
            <a:r>
              <a:rPr lang="en-US" dirty="0" err="1" smtClean="0">
                <a:latin typeface="Kruti Dev 010" pitchFamily="2" charset="0"/>
              </a:rPr>
              <a:t>klkBh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frFks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vk?kM;kaP;k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sFksgh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xq.k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kekZP;k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ok;qjk”khpk</a:t>
            </a:r>
            <a:r>
              <a:rPr lang="en-US" dirty="0" smtClean="0">
                <a:latin typeface="Kruti Dev 010" pitchFamily="2" charset="0"/>
              </a:rPr>
              <a:t> lac/k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lkafnzHkoukph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ifj.kker</a:t>
            </a:r>
            <a:r>
              <a:rPr lang="en-US" dirty="0" smtClean="0">
                <a:latin typeface="Kruti Dev 010" pitchFamily="2" charset="0"/>
              </a:rPr>
              <a:t>% </a:t>
            </a:r>
            <a:r>
              <a:rPr lang="en-US" dirty="0" err="1" smtClean="0">
                <a:latin typeface="Kruti Dev 010" pitchFamily="2" charset="0"/>
              </a:rPr>
              <a:t>itZU;kph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kMqu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] o </a:t>
            </a:r>
            <a:r>
              <a:rPr lang="en-US" dirty="0" err="1" smtClean="0">
                <a:latin typeface="Kruti Dev 010" pitchFamily="2" charset="0"/>
              </a:rPr>
              <a:t>izpaM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gosl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</a:t>
            </a:r>
            <a:r>
              <a:rPr lang="en-US" dirty="0" smtClean="0">
                <a:latin typeface="Kruti Dev 010" pitchFamily="2" charset="0"/>
              </a:rPr>
              <a:t>.;kl </a:t>
            </a:r>
            <a:r>
              <a:rPr lang="en-US" dirty="0" err="1" smtClean="0">
                <a:latin typeface="Kruti Dev 010" pitchFamily="2" charset="0"/>
              </a:rPr>
              <a:t>tkxk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Hkksojkp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gksrks-vYi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tksjkus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vizdV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okrkoj.kkl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feGkysY;k</a:t>
            </a:r>
            <a:r>
              <a:rPr lang="en-US" dirty="0" smtClean="0">
                <a:latin typeface="Kruti Dev 010" pitchFamily="2" charset="0"/>
              </a:rPr>
              <a:t> ;k m’.</a:t>
            </a:r>
            <a:r>
              <a:rPr lang="en-US" dirty="0" err="1" smtClean="0">
                <a:latin typeface="Kruti Dev 010" pitchFamily="2" charset="0"/>
              </a:rPr>
              <a:t>krsus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kksHk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 </a:t>
            </a:r>
            <a:r>
              <a:rPr lang="en-US" dirty="0" err="1" smtClean="0">
                <a:latin typeface="Kruti Dev 010" pitchFamily="2" charset="0"/>
              </a:rPr>
              <a:t>vk?kkMh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e/;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&lt;Grs- e/;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rlk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rjh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dkj.kkus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</a:t>
            </a:r>
            <a:r>
              <a:rPr lang="en-US" dirty="0" smtClean="0">
                <a:latin typeface="Kruti Dev 010" pitchFamily="2" charset="0"/>
              </a:rPr>
              <a:t>= [</a:t>
            </a:r>
            <a:r>
              <a:rPr lang="en-US" dirty="0" err="1" smtClean="0">
                <a:latin typeface="Kruti Dev 010" pitchFamily="2" charset="0"/>
              </a:rPr>
              <a:t>kwip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iMrks-caxkyP;k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milkxjkoj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izdkjph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pdzhoknGs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mUgkG;kP;k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lqjokrhyk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R;kaP;kiklwu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caxkyP;k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Hkjiwj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288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746976"/>
            <a:ext cx="10444766" cy="4951926"/>
          </a:xfrm>
        </p:spPr>
      </p:pic>
    </p:spTree>
    <p:extLst>
      <p:ext uri="{BB962C8B-B14F-4D97-AF65-F5344CB8AC3E}">
        <p14:creationId xmlns="" xmlns:p14="http://schemas.microsoft.com/office/powerpoint/2010/main" val="3443182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Kruti Dev 010" pitchFamily="2" charset="0"/>
              </a:rPr>
              <a:t>itZU;kps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izknsf”kd</a:t>
            </a:r>
            <a:r>
              <a:rPr lang="en-US" sz="3200" dirty="0" smtClean="0">
                <a:latin typeface="Kruti Dev 010" pitchFamily="2" charset="0"/>
              </a:rPr>
              <a:t> </a:t>
            </a:r>
            <a:r>
              <a:rPr lang="en-US" sz="3200" dirty="0" err="1" smtClean="0">
                <a:latin typeface="Kruti Dev 010" pitchFamily="2" charset="0"/>
              </a:rPr>
              <a:t>forj.k</a:t>
            </a:r>
            <a:endParaRPr lang="en-US" sz="3200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5916"/>
            <a:ext cx="10515600" cy="521104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Okkf’kZd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ljkljh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itZU;kpk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fopkj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xks’Vh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izkeq</a:t>
            </a:r>
            <a:r>
              <a:rPr lang="en-US" dirty="0" smtClean="0">
                <a:latin typeface="Kruti Dev 010" pitchFamily="2" charset="0"/>
              </a:rPr>
              <a:t>[;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Grkr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loZlkekU;i.ks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fo’kqoo`Rrkiklwu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dzekdzekus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fo’kqoo`Rrh</a:t>
            </a:r>
            <a:r>
              <a:rPr lang="en-US" dirty="0" smtClean="0">
                <a:latin typeface="Kruti Dev 010" pitchFamily="2" charset="0"/>
              </a:rPr>
              <a:t>; v{</a:t>
            </a:r>
            <a:r>
              <a:rPr lang="en-US" dirty="0" err="1" smtClean="0">
                <a:latin typeface="Kruti Dev 010" pitchFamily="2" charset="0"/>
              </a:rPr>
              <a:t>ko`Rrkae</a:t>
            </a:r>
            <a:r>
              <a:rPr lang="en-US" dirty="0" smtClean="0">
                <a:latin typeface="Kruti Dev 010" pitchFamily="2" charset="0"/>
              </a:rPr>
              <a:t>/;s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kzqokdMs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vfr”k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vfu;ehri.ks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lapyukr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oSf”k’V;s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izo`Rrh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okf’kZd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tls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vkarj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kdfVa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laehyu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=- ;</a:t>
            </a:r>
            <a:r>
              <a:rPr lang="en-US" dirty="0" err="1" smtClean="0">
                <a:latin typeface="Kruti Dev 010" pitchFamily="2" charset="0"/>
              </a:rPr>
              <a:t>kmyV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;s.;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izo`Rrh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tls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miks</a:t>
            </a:r>
            <a:r>
              <a:rPr lang="en-US" dirty="0" smtClean="0">
                <a:latin typeface="Kruti Dev 010" pitchFamily="2" charset="0"/>
              </a:rPr>
              <a:t>’.k </a:t>
            </a:r>
            <a:r>
              <a:rPr lang="en-US" dirty="0" err="1" smtClean="0">
                <a:latin typeface="Kruti Dev 010" pitchFamily="2" charset="0"/>
              </a:rPr>
              <a:t>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nkckps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izns”k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mPp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lkekowu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e;kZnhr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LFkkfud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Lo:ikr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vkdf’kZyh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FkksMk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f”kok</a:t>
            </a:r>
            <a:r>
              <a:rPr lang="en-US" dirty="0" smtClean="0">
                <a:latin typeface="Kruti Dev 010" pitchFamily="2" charset="0"/>
              </a:rPr>
              <a:t>; /</a:t>
            </a:r>
            <a:r>
              <a:rPr lang="en-US" dirty="0" err="1" smtClean="0">
                <a:latin typeface="Kruti Dev 010" pitchFamily="2" charset="0"/>
              </a:rPr>
              <a:t>kzqoh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izns”kkr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kdfVca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izns”kkis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tuhr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vfHklj.k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leqnzfdukÚ;kojhy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kaMkarxZr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e/; o </a:t>
            </a:r>
            <a:r>
              <a:rPr lang="en-US" dirty="0" err="1" smtClean="0">
                <a:latin typeface="Kruti Dev 010" pitchFamily="2" charset="0"/>
              </a:rPr>
              <a:t>mPp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forj.kkpk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izHkko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lkxjh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L=</a:t>
            </a:r>
            <a:r>
              <a:rPr lang="en-US" dirty="0" err="1" smtClean="0">
                <a:latin typeface="Kruti Dev 010" pitchFamily="2" charset="0"/>
              </a:rPr>
              <a:t>ksrkiklwu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nwj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vkfry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fdukjiÍ;kais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leqnzkrhy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goso:u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lUeq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 err="1" smtClean="0">
                <a:latin typeface="Kruti Dev 010" pitchFamily="2" charset="0"/>
              </a:rPr>
              <a:t>fdukÚ;koj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foUeq</a:t>
            </a:r>
            <a:r>
              <a:rPr lang="en-US" dirty="0" smtClean="0">
                <a:latin typeface="Kruti Dev 010" pitchFamily="2" charset="0"/>
              </a:rPr>
              <a:t>[k </a:t>
            </a:r>
            <a:r>
              <a:rPr lang="en-US" dirty="0" err="1" smtClean="0">
                <a:latin typeface="Kruti Dev 010" pitchFamily="2" charset="0"/>
              </a:rPr>
              <a:t>fdukÚ;kis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44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699"/>
            <a:ext cx="10515600" cy="5932264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latin typeface="Kruti Dev 010" pitchFamily="2" charset="0"/>
              </a:rPr>
              <a:t>f</a:t>
            </a:r>
            <a:r>
              <a:rPr lang="en-US" dirty="0" err="1" smtClean="0">
                <a:latin typeface="Kruti Dev 010" pitchFamily="2" charset="0"/>
              </a:rPr>
              <a:t>dukjh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lkxjizokg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ifj.kke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izokgkaeqGs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curs </a:t>
            </a:r>
            <a:r>
              <a:rPr lang="en-US" dirty="0" err="1" smtClean="0">
                <a:latin typeface="Kruti Dev 010" pitchFamily="2" charset="0"/>
              </a:rPr>
              <a:t>otehuhoj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vkY;kuarj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lkanzhHkouklkBh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ksX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vlyh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pkaxyk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smtClean="0">
                <a:latin typeface="Kruti Dev 010" pitchFamily="2" charset="0"/>
              </a:rPr>
              <a:t>3½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xksyk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kkZr</a:t>
            </a:r>
            <a:r>
              <a:rPr lang="en-US" dirty="0" smtClean="0">
                <a:latin typeface="Kruti Dev 010" pitchFamily="2" charset="0"/>
              </a:rPr>
              <a:t> 35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o 45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4½fo’kqoo`RrkP;k </a:t>
            </a:r>
            <a:r>
              <a:rPr lang="en-US" dirty="0" err="1" smtClean="0">
                <a:latin typeface="Kruti Dev 010" pitchFamily="2" charset="0"/>
              </a:rPr>
              <a:t>mRrjsl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nf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k.ksl</a:t>
            </a:r>
            <a:r>
              <a:rPr lang="en-US" dirty="0" smtClean="0">
                <a:latin typeface="Kruti Dev 010" pitchFamily="2" charset="0"/>
              </a:rPr>
              <a:t> 45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o 65 </a:t>
            </a:r>
            <a:r>
              <a:rPr lang="en-US" dirty="0" err="1" smtClean="0">
                <a:latin typeface="Kruti Dev 010" pitchFamily="2" charset="0"/>
              </a:rPr>
              <a:t>va”k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kka”kkP;k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s.kkÚ;k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iwosZdMs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;k v{</a:t>
            </a:r>
            <a:r>
              <a:rPr lang="en-US" dirty="0" err="1" smtClean="0">
                <a:latin typeface="Kruti Dev 010" pitchFamily="2" charset="0"/>
              </a:rPr>
              <a:t>kka”kkP;k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njE;ku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s.kkÚ;k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if”peh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okÚ;kaiklwu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feGrks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5½[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ioZrkP;k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jkaxk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iljysY;k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fdukÚ;koj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smtClean="0">
                <a:latin typeface="Kruti Dev 010" pitchFamily="2" charset="0"/>
              </a:rPr>
              <a:t>o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:/n </a:t>
            </a:r>
            <a:r>
              <a:rPr lang="en-US" dirty="0" err="1" smtClean="0">
                <a:latin typeface="Kruti Dev 010" pitchFamily="2" charset="0"/>
              </a:rPr>
              <a:t>cktwdMhy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6½leqnzHkkxkoj </a:t>
            </a:r>
            <a:r>
              <a:rPr lang="en-US" dirty="0" err="1" smtClean="0">
                <a:latin typeface="Kruti Dev 010" pitchFamily="2" charset="0"/>
              </a:rPr>
              <a:t>ck’ihHkoukph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Hkwfe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ikolkps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0763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bc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2987" y="3082131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Okkrkoj.kkrhy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ty&amp;ck’i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Okkrkoj.kkP;k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kVdkaiSdh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egRokpk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kVd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;- ty </a:t>
            </a:r>
            <a:r>
              <a:rPr lang="en-US" dirty="0" err="1" smtClean="0">
                <a:latin typeface="Kruti Dev 010" pitchFamily="2" charset="0"/>
              </a:rPr>
              <a:t>ck’Ik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vn</a:t>
            </a:r>
            <a:r>
              <a:rPr lang="en-US" dirty="0" smtClean="0">
                <a:latin typeface="Kruti Dev 010" pitchFamily="2" charset="0"/>
              </a:rPr>
              <a:t>`”; :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dw.k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tyck’ikiSdh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fuEes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kkyhy</a:t>
            </a:r>
            <a:r>
              <a:rPr lang="en-US" dirty="0" smtClean="0">
                <a:latin typeface="Kruti Dev 010" pitchFamily="2" charset="0"/>
              </a:rPr>
              <a:t> 2300 </a:t>
            </a:r>
            <a:r>
              <a:rPr lang="en-US" dirty="0" err="1" smtClean="0">
                <a:latin typeface="Kruti Dev 010" pitchFamily="2" charset="0"/>
              </a:rPr>
              <a:t>ehVj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Fkjkrp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lkekoysys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LFkkuijRos</a:t>
            </a:r>
            <a:r>
              <a:rPr lang="en-US" dirty="0" smtClean="0">
                <a:latin typeface="Kruti Dev 010" pitchFamily="2" charset="0"/>
              </a:rPr>
              <a:t> o _</a:t>
            </a:r>
            <a:r>
              <a:rPr lang="en-US" dirty="0" err="1" smtClean="0">
                <a:latin typeface="Kruti Dev 010" pitchFamily="2" charset="0"/>
              </a:rPr>
              <a:t>rqekukuqlkj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cnyr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ck’ihHkoukus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okQsps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iqUgk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kr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Eg.kwup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typdzkph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lqjokr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ck’ihHkoukiklwu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lkanzhHkoukrwu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typdz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iw.kZ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>
                <a:latin typeface="Kruti Dev 010" pitchFamily="2" charset="0"/>
              </a:rPr>
              <a:t>g</a:t>
            </a:r>
            <a:r>
              <a:rPr lang="en-US" dirty="0" err="1" smtClean="0">
                <a:latin typeface="Kruti Dev 010" pitchFamily="2" charset="0"/>
              </a:rPr>
              <a:t>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Eg.krkr-nzo:Ik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okQsr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dj.kkÚ;k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izfdz;sl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c</a:t>
            </a:r>
            <a:r>
              <a:rPr lang="en-US" dirty="0" err="1" smtClean="0">
                <a:latin typeface="Kruti Dev 010" pitchFamily="2" charset="0"/>
              </a:rPr>
              <a:t>k’ihHkou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gokeku”kkL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f</a:t>
            </a:r>
            <a:r>
              <a:rPr lang="en-US" dirty="0" err="1" smtClean="0">
                <a:latin typeface="Kruti Dev 010" pitchFamily="2" charset="0"/>
              </a:rPr>
              <a:t>trds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frrdsp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ckf’iHkoukpk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izek.k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r>
              <a:rPr lang="en-US" dirty="0" err="1" smtClean="0">
                <a:latin typeface="Kruti Dev 010" pitchFamily="2" charset="0"/>
              </a:rPr>
              <a:t>Ck’ihHkou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ekst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fofo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ekxZ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kkudkjd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dks.krkp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ck’ihHkoukP;k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njklac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kdh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m?kM;k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fo”kky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rG;kP;k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ikrGho:u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Bjfoyh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laHkkO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ck’ihHkou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049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latin typeface="Kruti Dev 010" pitchFamily="2" charset="0"/>
              </a:rPr>
              <a:t>lkafnzHkou</a:t>
            </a:r>
            <a:r>
              <a:rPr lang="en-US" b="1" dirty="0" smtClean="0">
                <a:latin typeface="Kruti Dev 010" pitchFamily="2" charset="0"/>
              </a:rPr>
              <a:t> ¼</a:t>
            </a:r>
            <a:r>
              <a:rPr lang="en-US" sz="3200" b="1" dirty="0" smtClean="0">
                <a:latin typeface="+mn-lt"/>
              </a:rPr>
              <a:t>condensation</a:t>
            </a:r>
            <a:r>
              <a:rPr lang="en-US" b="1" dirty="0" smtClean="0">
                <a:latin typeface="Kruti Dev 010" pitchFamily="2" charset="0"/>
              </a:rPr>
              <a:t>½</a:t>
            </a:r>
            <a:endParaRPr lang="en-US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ckf’iHkoukP;k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vxnh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</a:t>
            </a:r>
            <a:r>
              <a:rPr lang="en-US" dirty="0" smtClean="0">
                <a:latin typeface="Kruti Dev 010" pitchFamily="2" charset="0"/>
              </a:rPr>
              <a:t>:)</a:t>
            </a:r>
            <a:r>
              <a:rPr lang="en-US" dirty="0" err="1" smtClean="0">
                <a:latin typeface="Kruti Dev 010" pitchFamily="2" charset="0"/>
              </a:rPr>
              <a:t>fdzz;k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;-</a:t>
            </a:r>
            <a:r>
              <a:rPr lang="en-US" dirty="0" err="1" smtClean="0">
                <a:latin typeface="Kruti Dev 010" pitchFamily="2" charset="0"/>
              </a:rPr>
              <a:t>m".krseqGs</a:t>
            </a:r>
            <a:r>
              <a:rPr lang="en-US" dirty="0" smtClean="0">
                <a:latin typeface="Kruti Dev 010" pitchFamily="2" charset="0"/>
              </a:rPr>
              <a:t> ik.kh </a:t>
            </a:r>
            <a:r>
              <a:rPr lang="en-US" dirty="0" err="1" smtClean="0">
                <a:latin typeface="Kruti Dev 010" pitchFamily="2" charset="0"/>
              </a:rPr>
              <a:t>rkiwu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ck"ihHkou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ik.;kph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ik.;kph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frps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ik.;kr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gsp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;- 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ikghts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nofcanqP;kgh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ifydMs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fdz;sl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ck’Ik;qDr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</a:t>
            </a:r>
            <a:r>
              <a:rPr lang="en-US" dirty="0" smtClean="0">
                <a:latin typeface="Kruti Dev 010" pitchFamily="2" charset="0"/>
              </a:rPr>
              <a:t>”;d </a:t>
            </a:r>
            <a:r>
              <a:rPr lang="en-US" dirty="0" err="1" smtClean="0">
                <a:latin typeface="Kruti Dev 010" pitchFamily="2" charset="0"/>
              </a:rPr>
              <a:t>rso</a:t>
            </a:r>
            <a:r>
              <a:rPr lang="en-US" dirty="0" smtClean="0">
                <a:latin typeface="Kruti Dev 010" pitchFamily="2" charset="0"/>
              </a:rPr>
              <a:t>&lt;h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kyh</a:t>
            </a:r>
            <a:r>
              <a:rPr lang="en-US" dirty="0" smtClean="0">
                <a:latin typeface="Kruti Dev 010" pitchFamily="2" charset="0"/>
              </a:rPr>
              <a:t> dh </a:t>
            </a:r>
            <a:r>
              <a:rPr lang="en-US" dirty="0" err="1" smtClean="0">
                <a:latin typeface="Kruti Dev 010" pitchFamily="2" charset="0"/>
              </a:rPr>
              <a:t>rhph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Bso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{</a:t>
            </a:r>
            <a:r>
              <a:rPr lang="en-US" dirty="0" err="1" smtClean="0">
                <a:latin typeface="Kruti Dev 010" pitchFamily="2" charset="0"/>
              </a:rPr>
              <a:t>kerk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-”</a:t>
            </a:r>
            <a:r>
              <a:rPr lang="en-US" dirty="0" err="1" smtClean="0">
                <a:latin typeface="Kruti Dev 010" pitchFamily="2" charset="0"/>
              </a:rPr>
              <a:t>ksoVh</a:t>
            </a:r>
            <a:r>
              <a:rPr lang="en-US" dirty="0" smtClean="0">
                <a:latin typeface="Kruti Dev 010" pitchFamily="2" charset="0"/>
              </a:rPr>
              <a:t> no </a:t>
            </a:r>
            <a:r>
              <a:rPr lang="en-US" dirty="0" err="1" smtClean="0">
                <a:latin typeface="Kruti Dev 010" pitchFamily="2" charset="0"/>
              </a:rPr>
              <a:t>fcanwoj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Eg,kts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dzkafrd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okQsps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tyd.kkr</a:t>
            </a:r>
            <a:r>
              <a:rPr lang="en-US" dirty="0" smtClean="0">
                <a:latin typeface="Kruti Dev 010" pitchFamily="2" charset="0"/>
              </a:rPr>
              <a:t> ok </a:t>
            </a:r>
            <a:r>
              <a:rPr lang="en-US" dirty="0" err="1" smtClean="0">
                <a:latin typeface="Kruti Dev 010" pitchFamily="2" charset="0"/>
              </a:rPr>
              <a:t>fged.kkr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</a:p>
          <a:p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15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latin typeface="Kruti Dev 010" pitchFamily="2" charset="0"/>
              </a:rPr>
              <a:t>lkafnzHkoukph</a:t>
            </a:r>
            <a:r>
              <a:rPr lang="en-US" sz="3600" b="1" dirty="0" smtClean="0">
                <a:latin typeface="Kruti Dev 010" pitchFamily="2" charset="0"/>
              </a:rPr>
              <a:t> </a:t>
            </a:r>
            <a:r>
              <a:rPr lang="en-US" sz="3600" b="1" dirty="0" err="1" smtClean="0">
                <a:latin typeface="Kruti Dev 010" pitchFamily="2" charset="0"/>
              </a:rPr>
              <a:t>dkj.ks</a:t>
            </a:r>
            <a:endParaRPr lang="en-US" sz="3600" b="1" dirty="0">
              <a:latin typeface="Kruti Dev 01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Kruti Dev 010" pitchFamily="2" charset="0"/>
              </a:rPr>
              <a:t>g</a:t>
            </a:r>
            <a:r>
              <a:rPr lang="en-US" dirty="0" err="1" smtClean="0">
                <a:latin typeface="Kruti Dev 010" pitchFamily="2" charset="0"/>
              </a:rPr>
              <a:t>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vusd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dkj.ks</a:t>
            </a:r>
            <a:r>
              <a:rPr lang="en-US" dirty="0" smtClean="0">
                <a:latin typeface="Kruti Dev 010" pitchFamily="2" charset="0"/>
              </a:rPr>
              <a:t> ok </a:t>
            </a:r>
            <a:r>
              <a:rPr lang="en-US" dirty="0" err="1" smtClean="0">
                <a:latin typeface="Kruti Dev 010" pitchFamily="2" charset="0"/>
              </a:rPr>
              <a:t>ekxZ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vlw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kdrkr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fujHkz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xkj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f{</a:t>
            </a:r>
            <a:r>
              <a:rPr lang="en-US" dirty="0" err="1" smtClean="0">
                <a:latin typeface="Kruti Dev 010" pitchFamily="2" charset="0"/>
              </a:rPr>
              <a:t>krhtlekarj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okgko.k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 ]</a:t>
            </a:r>
            <a:r>
              <a:rPr lang="en-US" dirty="0" err="1" smtClean="0">
                <a:latin typeface="Kruti Dev 010" pitchFamily="2" charset="0"/>
              </a:rPr>
              <a:t>iqjs”kk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fHkUu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jk”khaps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vk?kkMh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ok </a:t>
            </a:r>
            <a:r>
              <a:rPr lang="en-US" dirty="0" err="1" smtClean="0">
                <a:latin typeface="Kruti Dev 010" pitchFamily="2" charset="0"/>
              </a:rPr>
              <a:t>vk?kkMhoj</a:t>
            </a:r>
            <a:r>
              <a:rPr lang="en-US" dirty="0" smtClean="0">
                <a:latin typeface="Kruti Dev 010" pitchFamily="2" charset="0"/>
              </a:rPr>
              <a:t>  &gt;</a:t>
            </a:r>
            <a:r>
              <a:rPr lang="en-US" dirty="0" err="1" smtClean="0">
                <a:latin typeface="Kruti Dev 010" pitchFamily="2" charset="0"/>
              </a:rPr>
              <a:t>kysY;k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feJ.kkeqGs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v{</a:t>
            </a:r>
            <a:r>
              <a:rPr lang="en-US" dirty="0" err="1" smtClean="0">
                <a:latin typeface="Kruti Dev 010" pitchFamily="2" charset="0"/>
              </a:rPr>
              <a:t>ko`RrkdMs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kus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lokZr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m/</a:t>
            </a:r>
            <a:r>
              <a:rPr lang="en-US" dirty="0" err="1" smtClean="0">
                <a:latin typeface="Kruti Dev 010" pitchFamily="2" charset="0"/>
              </a:rPr>
              <a:t>oZxkeh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kY;keqGs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fofo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ekxkZauh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smtClean="0">
                <a:latin typeface="Kruti Dev 010" pitchFamily="2" charset="0"/>
              </a:rPr>
              <a:t>o`’</a:t>
            </a:r>
            <a:r>
              <a:rPr lang="en-US" b="1" dirty="0" err="1" smtClean="0">
                <a:latin typeface="Kruti Dev 010" pitchFamily="2" charset="0"/>
              </a:rPr>
              <a:t>VhiwohZph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lkafnzHkoukph</a:t>
            </a:r>
            <a:r>
              <a:rPr lang="en-US" b="1" dirty="0" smtClean="0">
                <a:latin typeface="Kruti Dev 010" pitchFamily="2" charset="0"/>
              </a:rPr>
              <a:t> :is %&amp;</a:t>
            </a:r>
          </a:p>
          <a:p>
            <a:r>
              <a:rPr lang="en-US" b="1" dirty="0" smtClean="0">
                <a:latin typeface="Kruti Dev 010" pitchFamily="2" charset="0"/>
              </a:rPr>
              <a:t>1½ </a:t>
            </a:r>
            <a:r>
              <a:rPr lang="en-US" b="1" dirty="0" err="1" smtClean="0">
                <a:latin typeface="Kruti Dev 010" pitchFamily="2" charset="0"/>
              </a:rPr>
              <a:t>Eks?k</a:t>
            </a:r>
            <a:r>
              <a:rPr lang="en-US" b="1" dirty="0" smtClean="0">
                <a:latin typeface="Kruti Dev 010" pitchFamily="2" charset="0"/>
              </a:rPr>
              <a:t> %&amp;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osxosxG;k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fgekps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vla</a:t>
            </a:r>
            <a:r>
              <a:rPr lang="en-US" dirty="0" smtClean="0">
                <a:latin typeface="Kruti Dev 010" pitchFamily="2" charset="0"/>
              </a:rPr>
              <a:t>[; </a:t>
            </a:r>
            <a:r>
              <a:rPr lang="en-US" dirty="0" err="1" smtClean="0">
                <a:latin typeface="Kruti Dev 010" pitchFamily="2" charset="0"/>
              </a:rPr>
              <a:t>lq</a:t>
            </a:r>
            <a:r>
              <a:rPr lang="en-US" dirty="0" smtClean="0">
                <a:latin typeface="Kruti Dev 010" pitchFamily="2" charset="0"/>
              </a:rPr>
              <a:t>{e </a:t>
            </a:r>
            <a:r>
              <a:rPr lang="en-US" dirty="0" err="1" smtClean="0">
                <a:latin typeface="Kruti Dev 010" pitchFamily="2" charset="0"/>
              </a:rPr>
              <a:t>d.k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leqgkus</a:t>
            </a:r>
            <a:r>
              <a:rPr lang="en-US" dirty="0" smtClean="0">
                <a:latin typeface="Kruti Dev 010" pitchFamily="2" charset="0"/>
              </a:rPr>
              <a:t> ok </a:t>
            </a:r>
            <a:r>
              <a:rPr lang="en-US" dirty="0" err="1" smtClean="0">
                <a:latin typeface="Kruti Dev 010" pitchFamily="2" charset="0"/>
              </a:rPr>
              <a:t>jkf”kLo:ikr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fdaphr</a:t>
            </a:r>
            <a:r>
              <a:rPr lang="en-US" dirty="0" smtClean="0">
                <a:latin typeface="Kruti Dev 010" pitchFamily="2" charset="0"/>
              </a:rPr>
              <a:t> m/</a:t>
            </a:r>
            <a:r>
              <a:rPr lang="en-US" dirty="0" err="1" smtClean="0">
                <a:latin typeface="Kruti Dev 010" pitchFamily="2" charset="0"/>
              </a:rPr>
              <a:t>oZ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fLFkjkorkr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jk”kkhauk</a:t>
            </a:r>
            <a:r>
              <a:rPr lang="en-US" dirty="0" smtClean="0">
                <a:latin typeface="Kruti Dev 010" pitchFamily="2" charset="0"/>
              </a:rPr>
              <a:t> &lt;x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Eg.krkr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izdk”krkr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izdk”kkeqGs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pdkdrkr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es?kkaph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lw;Zizdk”kkfo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)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ph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cktw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djM;k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jaxkph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o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es?k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nkV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vlY;kl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dkG;k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jaxkph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fnlrs-es?kkaps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fofo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/k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izdkj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o :is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ikgko;kl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feGrkr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-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es?kkaP;k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izdkjko:u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vkiY;kyk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gokekukpk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vankt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cka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/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krk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 ;</a:t>
            </a:r>
            <a:r>
              <a:rPr lang="en-US" dirty="0" err="1" smtClean="0">
                <a:latin typeface="Kruti Dev 010" pitchFamily="2" charset="0"/>
                <a:sym typeface="Wingdings" panose="05000000000000000000" pitchFamily="2" charset="2"/>
              </a:rPr>
              <a:t>srks</a:t>
            </a:r>
            <a:r>
              <a:rPr lang="en-US" dirty="0" smtClean="0">
                <a:latin typeface="Kruti Dev 010" pitchFamily="2" charset="0"/>
                <a:sym typeface="Wingdings" panose="05000000000000000000" pitchFamily="2" charset="2"/>
              </a:rPr>
              <a:t>-</a:t>
            </a:r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224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latin typeface="Kruti Dev 010" pitchFamily="2" charset="0"/>
              </a:rPr>
              <a:t>Eks?kkaph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] e/;e </a:t>
            </a:r>
            <a:r>
              <a:rPr lang="en-US" dirty="0" err="1" smtClean="0">
                <a:latin typeface="Kruti Dev 010" pitchFamily="2" charset="0"/>
              </a:rPr>
              <a:t>maphojhy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maphojhy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v’kk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foHkkx.kh </a:t>
            </a:r>
            <a:r>
              <a:rPr lang="en-US" dirty="0" err="1" smtClean="0">
                <a:latin typeface="Kruti Dev 010" pitchFamily="2" charset="0"/>
              </a:rPr>
              <a:t>djrk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: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vkgsr</a:t>
            </a:r>
            <a:r>
              <a:rPr lang="en-US" dirty="0" smtClean="0">
                <a:latin typeface="Kruti Dev 010" pitchFamily="2" charset="0"/>
              </a:rPr>
              <a:t> ;k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kkjkoj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iqUgk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foHkktu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filklkj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fiatysY;k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dkilklkj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rarqe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cirrus clouds</a:t>
            </a:r>
            <a:r>
              <a:rPr lang="en-US" dirty="0" smtClean="0">
                <a:latin typeface="Kruti Dev 010" pitchFamily="2" charset="0"/>
              </a:rPr>
              <a:t>½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xksykdkj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&lt;</a:t>
            </a:r>
            <a:r>
              <a:rPr lang="en-US" dirty="0" err="1" smtClean="0">
                <a:latin typeface="Kruti Dev 010" pitchFamily="2" charset="0"/>
              </a:rPr>
              <a:t>hxklkj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fnl.kkjs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iqates?k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cumulus clouds</a:t>
            </a:r>
            <a:r>
              <a:rPr lang="en-US" dirty="0" smtClean="0">
                <a:latin typeface="Kruti Dev 010" pitchFamily="2" charset="0"/>
              </a:rPr>
              <a:t>½</a:t>
            </a:r>
          </a:p>
          <a:p>
            <a:r>
              <a:rPr lang="en-US" dirty="0" smtClean="0">
                <a:latin typeface="Kruti Dev 010" pitchFamily="2" charset="0"/>
              </a:rPr>
              <a:t>3½ </a:t>
            </a:r>
            <a:r>
              <a:rPr lang="en-US" dirty="0" err="1" smtClean="0">
                <a:latin typeface="Kruti Dev 010" pitchFamily="2" charset="0"/>
              </a:rPr>
              <a:t>FkjkFkjkaph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jpuk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¼</a:t>
            </a:r>
            <a:r>
              <a:rPr lang="en-US" sz="2400" dirty="0" smtClean="0"/>
              <a:t>stratus clouds</a:t>
            </a:r>
            <a:r>
              <a:rPr lang="en-US" dirty="0" smtClean="0">
                <a:latin typeface="Kruti Dev 010" pitchFamily="2" charset="0"/>
              </a:rPr>
              <a:t>½</a:t>
            </a:r>
          </a:p>
          <a:p>
            <a:r>
              <a:rPr lang="en-US" dirty="0" err="1" smtClean="0">
                <a:latin typeface="Kruti Dev 010" pitchFamily="2" charset="0"/>
              </a:rPr>
              <a:t>maph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vkdkj</a:t>
            </a:r>
            <a:r>
              <a:rPr lang="en-US" dirty="0" smtClean="0">
                <a:latin typeface="Kruti Dev 010" pitchFamily="2" charset="0"/>
              </a:rPr>
              <a:t> ]: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] {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= </a:t>
            </a:r>
            <a:r>
              <a:rPr lang="en-US" dirty="0" err="1" smtClean="0">
                <a:latin typeface="Kruti Dev 010" pitchFamily="2" charset="0"/>
              </a:rPr>
              <a:t>bR;knh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fofo</a:t>
            </a:r>
            <a:r>
              <a:rPr lang="en-US" dirty="0" smtClean="0">
                <a:latin typeface="Kruti Dev 010" pitchFamily="2" charset="0"/>
              </a:rPr>
              <a:t>/k </a:t>
            </a:r>
            <a:r>
              <a:rPr lang="en-US" dirty="0" err="1" smtClean="0">
                <a:latin typeface="Kruti Dev 010" pitchFamily="2" charset="0"/>
              </a:rPr>
              <a:t>oSfp</a:t>
            </a:r>
            <a:r>
              <a:rPr lang="en-US" dirty="0" smtClean="0">
                <a:latin typeface="Kruti Dev 010" pitchFamily="2" charset="0"/>
              </a:rPr>
              <a:t>«;</a:t>
            </a:r>
            <a:r>
              <a:rPr lang="en-US" dirty="0" err="1" smtClean="0">
                <a:latin typeface="Kruti Dev 010" pitchFamily="2" charset="0"/>
              </a:rPr>
              <a:t>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es?kkaps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oxhZdj.k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ftdjhps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dke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vkarjjk’Vªh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lwph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izek.ks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es?kkaps</a:t>
            </a:r>
            <a:r>
              <a:rPr lang="en-US" dirty="0" smtClean="0">
                <a:latin typeface="Kruti Dev 010" pitchFamily="2" charset="0"/>
              </a:rPr>
              <a:t> 28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smtClean="0">
                <a:latin typeface="Kruti Dev 010" pitchFamily="2" charset="0"/>
              </a:rPr>
              <a:t>2½ /</a:t>
            </a:r>
            <a:r>
              <a:rPr lang="en-US" b="1" dirty="0" err="1" smtClean="0">
                <a:latin typeface="Kruti Dev 010" pitchFamily="2" charset="0"/>
              </a:rPr>
              <a:t>kqds</a:t>
            </a:r>
            <a:r>
              <a:rPr lang="en-US" b="1" dirty="0" smtClean="0">
                <a:latin typeface="Kruti Dev 010" pitchFamily="2" charset="0"/>
              </a:rPr>
              <a:t> %&amp;</a:t>
            </a:r>
            <a:r>
              <a:rPr lang="en-US" dirty="0" err="1" smtClean="0">
                <a:latin typeface="Kruti Dev 010" pitchFamily="2" charset="0"/>
              </a:rPr>
              <a:t>lkafnzHkoukpk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vk.k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kh</a:t>
            </a:r>
            <a:r>
              <a:rPr lang="en-US" dirty="0" smtClean="0">
                <a:latin typeface="Kruti Dev 010" pitchFamily="2" charset="0"/>
              </a:rPr>
              <a:t> ,d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;- </a:t>
            </a:r>
            <a:r>
              <a:rPr lang="en-US" dirty="0" err="1" smtClean="0">
                <a:latin typeface="Kruti Dev 010" pitchFamily="2" charset="0"/>
              </a:rPr>
              <a:t>R;kps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egRo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n`’;rk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dj.;kiqjrsp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R;kn`’Vhus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okrkoj.k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foKkukps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,d </a:t>
            </a:r>
            <a:r>
              <a:rPr lang="en-US" dirty="0" err="1" smtClean="0">
                <a:latin typeface="Kruti Dev 010" pitchFamily="2" charset="0"/>
              </a:rPr>
              <a:t>egRokps</a:t>
            </a:r>
            <a:r>
              <a:rPr lang="en-US" dirty="0" smtClean="0">
                <a:latin typeface="Kruti Dev 010" pitchFamily="2" charset="0"/>
              </a:rPr>
              <a:t> vax </a:t>
            </a:r>
            <a:r>
              <a:rPr lang="en-US" dirty="0" err="1" smtClean="0">
                <a:latin typeface="Kruti Dev 010" pitchFamily="2" charset="0"/>
              </a:rPr>
              <a:t>vkgs</a:t>
            </a:r>
            <a:r>
              <a:rPr lang="en-US" dirty="0" smtClean="0">
                <a:latin typeface="Kruti Dev 010" pitchFamily="2" charset="0"/>
              </a:rPr>
              <a:t>-/</a:t>
            </a:r>
            <a:r>
              <a:rPr lang="en-US" dirty="0" err="1" smtClean="0">
                <a:latin typeface="Kruti Dev 010" pitchFamily="2" charset="0"/>
              </a:rPr>
              <a:t>kqD;keqGs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tehuhojhy</a:t>
            </a:r>
            <a:r>
              <a:rPr lang="en-US" dirty="0" smtClean="0">
                <a:latin typeface="Kruti Dev 010" pitchFamily="2" charset="0"/>
              </a:rPr>
              <a:t> ] </a:t>
            </a:r>
            <a:r>
              <a:rPr lang="en-US" dirty="0" err="1" smtClean="0">
                <a:latin typeface="Kruti Dev 010" pitchFamily="2" charset="0"/>
              </a:rPr>
              <a:t>ik.;kojhy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okgrqdhyk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vMFkGk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vkarjjk’Vªh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okrkoj.k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foKkula?kVusP;k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ladsrkuqlkj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n`”;</a:t>
            </a:r>
            <a:r>
              <a:rPr lang="en-US" dirty="0" err="1" smtClean="0">
                <a:latin typeface="Kruti Dev 010" pitchFamily="2" charset="0"/>
              </a:rPr>
              <a:t>rk</a:t>
            </a:r>
            <a:r>
              <a:rPr lang="en-US" dirty="0" smtClean="0">
                <a:latin typeface="Kruti Dev 010" pitchFamily="2" charset="0"/>
              </a:rPr>
              <a:t> 1 </a:t>
            </a:r>
            <a:r>
              <a:rPr lang="en-US" dirty="0" err="1" smtClean="0">
                <a:latin typeface="Kruti Dev 010" pitchFamily="2" charset="0"/>
              </a:rPr>
              <a:t>dheh</a:t>
            </a:r>
            <a:r>
              <a:rPr lang="en-US" dirty="0" smtClean="0">
                <a:latin typeface="Kruti Dev 010" pitchFamily="2" charset="0"/>
              </a:rPr>
              <a:t> is{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dehvlrs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okijyh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n`”;</a:t>
            </a:r>
            <a:r>
              <a:rPr lang="en-US" dirty="0" err="1" smtClean="0">
                <a:latin typeface="Kruti Dev 010" pitchFamily="2" charset="0"/>
              </a:rPr>
              <a:t>rk</a:t>
            </a:r>
            <a:r>
              <a:rPr lang="en-US" dirty="0" smtClean="0">
                <a:latin typeface="Kruti Dev 010" pitchFamily="2" charset="0"/>
              </a:rPr>
              <a:t> 1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2 </a:t>
            </a:r>
            <a:r>
              <a:rPr lang="en-US" dirty="0" err="1" smtClean="0">
                <a:latin typeface="Kruti Dev 010" pitchFamily="2" charset="0"/>
              </a:rPr>
              <a:t>dheh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kdG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okijyh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29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8034"/>
            <a:ext cx="10515600" cy="564892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kkyhy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ifjfLFkrhr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laidkZr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vkY;kl</a:t>
            </a:r>
            <a:r>
              <a:rPr lang="en-US" dirty="0" smtClean="0">
                <a:latin typeface="Kruti Dev 010" pitchFamily="2" charset="0"/>
              </a:rPr>
              <a:t> o</a:t>
            </a:r>
          </a:p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jk”khyk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iqjoBk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ck’Iklai`Dr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/</a:t>
            </a:r>
            <a:r>
              <a:rPr lang="en-US" dirty="0" err="1" smtClean="0">
                <a:latin typeface="Kruti Dev 010" pitchFamily="2" charset="0"/>
              </a:rPr>
              <a:t>kqD;kph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cu.;</a:t>
            </a:r>
            <a:r>
              <a:rPr lang="en-US" dirty="0" err="1" smtClean="0">
                <a:latin typeface="Kruti Dev 010" pitchFamily="2" charset="0"/>
              </a:rPr>
              <a:t>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fdz;sr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foLrkj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izdkj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ulrks</a:t>
            </a:r>
            <a:r>
              <a:rPr lang="en-US" dirty="0" smtClean="0">
                <a:latin typeface="Kruti Dev 010" pitchFamily="2" charset="0"/>
              </a:rPr>
              <a:t>]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tkxP;k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tkxhp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b="1" dirty="0" smtClean="0">
                <a:latin typeface="Kruti Dev 010" pitchFamily="2" charset="0"/>
              </a:rPr>
              <a:t>/</a:t>
            </a:r>
            <a:r>
              <a:rPr lang="en-US" b="1" dirty="0" err="1" smtClean="0">
                <a:latin typeface="Kruti Dev 010" pitchFamily="2" charset="0"/>
              </a:rPr>
              <a:t>kqD;kaps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izdkj</a:t>
            </a:r>
            <a:r>
              <a:rPr lang="en-US" b="1" dirty="0" smtClean="0">
                <a:latin typeface="Kruti Dev 010" pitchFamily="2" charset="0"/>
              </a:rPr>
              <a:t> %&amp;</a:t>
            </a:r>
          </a:p>
          <a:p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dirty="0" err="1" smtClean="0">
                <a:latin typeface="Kruti Dev 010" pitchFamily="2" charset="0"/>
              </a:rPr>
              <a:t>izkj.k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%&amp;</a:t>
            </a:r>
            <a:r>
              <a:rPr lang="en-US" dirty="0" err="1" smtClean="0">
                <a:latin typeface="Kruti Dev 010" pitchFamily="2" charset="0"/>
              </a:rPr>
              <a:t>fnuekukis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kheku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eksBs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vlY;kl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R;kosGh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fujHkz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vkdk”k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fnolHkj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xzg.k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dsysYkh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=h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osxkus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mRlftZr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v”kkosGh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izzkj.k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gksrs-Hkwi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vlysys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]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nofcanwi;Zar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kY;kl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 o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ifjfLFkrh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fgokG;kr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&lt;Grs-</a:t>
            </a:r>
          </a:p>
          <a:p>
            <a:r>
              <a:rPr lang="en-US" dirty="0" err="1" smtClean="0">
                <a:latin typeface="Kruti Dev 010" pitchFamily="2" charset="0"/>
              </a:rPr>
              <a:t>MksaxjkG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kysyh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nzo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xq:Rokd’kZ.kkeqGs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nÚ;kae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frpk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laidZ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lkafnzHkoukus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ika</a:t>
            </a:r>
            <a:r>
              <a:rPr lang="en-US" dirty="0" smtClean="0">
                <a:latin typeface="Kruti Dev 010" pitchFamily="2" charset="0"/>
              </a:rPr>
              <a:t>&lt;</a:t>
            </a:r>
            <a:r>
              <a:rPr lang="en-US" dirty="0" err="1" smtClean="0">
                <a:latin typeface="Kruti Dev 010" pitchFamily="2" charset="0"/>
              </a:rPr>
              <a:t>Ú;k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jaxkps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izkj.k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463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425"/>
            <a:ext cx="10515600" cy="6009538"/>
          </a:xfrm>
        </p:spPr>
        <p:txBody>
          <a:bodyPr/>
          <a:lstStyle/>
          <a:p>
            <a:r>
              <a:rPr lang="en-US" dirty="0" smtClean="0">
                <a:latin typeface="Kruti Dev 010" pitchFamily="2" charset="0"/>
              </a:rPr>
              <a:t>2½ </a:t>
            </a:r>
            <a:r>
              <a:rPr lang="en-US" b="1" dirty="0" err="1" smtClean="0">
                <a:latin typeface="Kruti Dev 010" pitchFamily="2" charset="0"/>
              </a:rPr>
              <a:t>vfHkdze.k</a:t>
            </a:r>
            <a:r>
              <a:rPr lang="en-US" b="1" dirty="0" smtClean="0">
                <a:latin typeface="Kruti Dev 010" pitchFamily="2" charset="0"/>
              </a:rPr>
              <a:t> /</a:t>
            </a:r>
            <a:r>
              <a:rPr lang="en-US" b="1" dirty="0" err="1" smtClean="0">
                <a:latin typeface="Kruti Dev 010" pitchFamily="2" charset="0"/>
              </a:rPr>
              <a:t>kqds</a:t>
            </a:r>
            <a:r>
              <a:rPr lang="en-US" b="1" dirty="0" smtClean="0">
                <a:latin typeface="Kruti Dev 010" pitchFamily="2" charset="0"/>
              </a:rPr>
              <a:t> %&amp;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vkMO;k</a:t>
            </a:r>
            <a:r>
              <a:rPr lang="en-US" dirty="0" smtClean="0">
                <a:latin typeface="Kruti Dev 010" pitchFamily="2" charset="0"/>
              </a:rPr>
              <a:t> f{</a:t>
            </a:r>
            <a:r>
              <a:rPr lang="en-US" dirty="0" err="1" smtClean="0">
                <a:latin typeface="Kruti Dev 010" pitchFamily="2" charset="0"/>
              </a:rPr>
              <a:t>krhtlekarj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fn”ksus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Bko:u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leqnzi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Bko:u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okgkrs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vfHkdze.k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fuekZ.k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vfHkdze.k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vkMO;k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gkypkyhlkBh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okijyh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err="1" smtClean="0">
                <a:latin typeface="Kruti Dev 010" pitchFamily="2" charset="0"/>
              </a:rPr>
              <a:t>Lkis</a:t>
            </a:r>
            <a:r>
              <a:rPr lang="en-US" dirty="0" smtClean="0">
                <a:latin typeface="Kruti Dev 010" pitchFamily="2" charset="0"/>
              </a:rPr>
              <a:t>{</a:t>
            </a:r>
            <a:r>
              <a:rPr lang="en-US" dirty="0" err="1" smtClean="0">
                <a:latin typeface="Kruti Dev 010" pitchFamily="2" charset="0"/>
              </a:rPr>
              <a:t>kr;k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HkkxkdMwu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ok;qjk”kh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okgkr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BHkkxkdMs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vlrkauk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lkxjizokg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tsOgk</a:t>
            </a:r>
            <a:r>
              <a:rPr lang="en-US" dirty="0" smtClean="0">
                <a:latin typeface="Kruti Dev 010" pitchFamily="2" charset="0"/>
              </a:rPr>
              <a:t> ,d= ;</a:t>
            </a:r>
            <a:r>
              <a:rPr lang="en-US" dirty="0" err="1" smtClean="0">
                <a:latin typeface="Kruti Dev 010" pitchFamily="2" charset="0"/>
              </a:rPr>
              <a:t>srkr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rsOgk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vknzZ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izokgkrhy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rkiekukeqGs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rsFks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nkV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mRrj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vesjhdsP;k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nZ”kkU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fdukÚ;koj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m’.k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¼xYQ LVªhe½o </a:t>
            </a:r>
            <a:r>
              <a:rPr lang="en-US" dirty="0" err="1" smtClean="0">
                <a:latin typeface="Kruti Dev 010" pitchFamily="2" charset="0"/>
              </a:rPr>
              <a:t>yWczkMksj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izokg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HksVY;kus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vR;ar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nkV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r;kj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r>
              <a:rPr lang="en-US" dirty="0" smtClean="0">
                <a:latin typeface="Kruti Dev 010" pitchFamily="2" charset="0"/>
              </a:rPr>
              <a:t>3½ </a:t>
            </a:r>
            <a:r>
              <a:rPr lang="en-US" b="1" dirty="0" err="1" smtClean="0">
                <a:latin typeface="Kruti Dev 010" pitchFamily="2" charset="0"/>
              </a:rPr>
              <a:t>vxzLFk</a:t>
            </a:r>
            <a:r>
              <a:rPr lang="en-US" b="1" dirty="0" smtClean="0">
                <a:latin typeface="Kruti Dev 010" pitchFamily="2" charset="0"/>
              </a:rPr>
              <a:t> /</a:t>
            </a:r>
            <a:r>
              <a:rPr lang="en-US" b="1" dirty="0" err="1" smtClean="0">
                <a:latin typeface="Kruti Dev 010" pitchFamily="2" charset="0"/>
              </a:rPr>
              <a:t>kqds</a:t>
            </a:r>
            <a:r>
              <a:rPr lang="en-US" b="1" dirty="0" smtClean="0">
                <a:latin typeface="Kruti Dev 010" pitchFamily="2" charset="0"/>
              </a:rPr>
              <a:t> %&amp; </a:t>
            </a:r>
            <a:r>
              <a:rPr lang="en-US" dirty="0" err="1" smtClean="0">
                <a:latin typeface="Kruti Dev 010" pitchFamily="2" charset="0"/>
              </a:rPr>
              <a:t>gs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Qkj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deh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fVdrs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R;kph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vkorkZehy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vk?kkMhP;k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ekxkZ”kh</a:t>
            </a:r>
            <a:r>
              <a:rPr lang="en-US" dirty="0" smtClean="0">
                <a:latin typeface="Kruti Dev 010" pitchFamily="2" charset="0"/>
              </a:rPr>
              <a:t> lac/</a:t>
            </a:r>
            <a:r>
              <a:rPr lang="en-US" dirty="0" err="1" smtClean="0">
                <a:latin typeface="Kruti Dev 010" pitchFamily="2" charset="0"/>
              </a:rPr>
              <a:t>khr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;k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vkxeukus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Hkqi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BktoGP;k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iMrks</a:t>
            </a:r>
            <a:r>
              <a:rPr lang="en-US" dirty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vkf.k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nksUgh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gokjk”khaP;k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tj</a:t>
            </a:r>
            <a:r>
              <a:rPr lang="en-US" dirty="0" smtClean="0">
                <a:latin typeface="Kruti Dev 010" pitchFamily="2" charset="0"/>
              </a:rPr>
              <a:t> y{k.kh; </a:t>
            </a:r>
            <a:r>
              <a:rPr lang="en-US" dirty="0" err="1" smtClean="0">
                <a:latin typeface="Kruti Dev 010" pitchFamily="2" charset="0"/>
              </a:rPr>
              <a:t>Qjd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vlsy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/</a:t>
            </a:r>
            <a:r>
              <a:rPr lang="en-US" dirty="0" err="1" smtClean="0">
                <a:latin typeface="Kruti Dev 010" pitchFamily="2" charset="0"/>
              </a:rPr>
              <a:t>kqD;kph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jkgkrs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b="1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2742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549"/>
            <a:ext cx="10515600" cy="559741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Kruti Dev 010" pitchFamily="2" charset="0"/>
              </a:rPr>
              <a:t>Ok`’</a:t>
            </a:r>
            <a:r>
              <a:rPr lang="en-US" b="1" dirty="0" err="1" smtClean="0">
                <a:latin typeface="Kruti Dev 010" pitchFamily="2" charset="0"/>
              </a:rPr>
              <a:t>Vh</a:t>
            </a:r>
            <a:r>
              <a:rPr lang="en-US" b="1" dirty="0" smtClean="0">
                <a:latin typeface="Kruti Dev 010" pitchFamily="2" charset="0"/>
              </a:rPr>
              <a:t> o </a:t>
            </a:r>
            <a:r>
              <a:rPr lang="en-US" b="1" dirty="0" err="1" smtClean="0">
                <a:latin typeface="Kruti Dev 010" pitchFamily="2" charset="0"/>
              </a:rPr>
              <a:t>frph</a:t>
            </a:r>
            <a:r>
              <a:rPr lang="en-US" b="1" dirty="0" smtClean="0">
                <a:latin typeface="Kruti Dev 010" pitchFamily="2" charset="0"/>
              </a:rPr>
              <a:t> </a:t>
            </a:r>
            <a:r>
              <a:rPr lang="en-US" b="1" dirty="0" err="1" smtClean="0">
                <a:latin typeface="Kruti Dev 010" pitchFamily="2" charset="0"/>
              </a:rPr>
              <a:t>fofo</a:t>
            </a:r>
            <a:r>
              <a:rPr lang="en-US" b="1" dirty="0" smtClean="0">
                <a:latin typeface="Kruti Dev 010" pitchFamily="2" charset="0"/>
              </a:rPr>
              <a:t>/k :is </a:t>
            </a: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   </a:t>
            </a:r>
            <a:r>
              <a:rPr lang="en-US" dirty="0" err="1" smtClean="0">
                <a:latin typeface="Kruti Dev 010" pitchFamily="2" charset="0"/>
              </a:rPr>
              <a:t>lkafnzHkoukP;k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o /</a:t>
            </a:r>
            <a:r>
              <a:rPr lang="en-US" dirty="0" err="1" smtClean="0">
                <a:latin typeface="Kruti Dev 010" pitchFamily="2" charset="0"/>
              </a:rPr>
              <a:t>kqds</a:t>
            </a:r>
            <a:r>
              <a:rPr lang="en-US" dirty="0" smtClean="0">
                <a:latin typeface="Kruti Dev 010" pitchFamily="2" charset="0"/>
              </a:rPr>
              <a:t> ;k :</a:t>
            </a:r>
            <a:r>
              <a:rPr lang="en-US" dirty="0" err="1" smtClean="0">
                <a:latin typeface="Kruti Dev 010" pitchFamily="2" charset="0"/>
              </a:rPr>
              <a:t>ikapk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o`f’Vr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lekos”k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dsyk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ukgh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cWjh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pksysZ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kauh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lfgeo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Vh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fge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xkjk</a:t>
            </a:r>
            <a:r>
              <a:rPr lang="en-US" dirty="0" smtClean="0">
                <a:latin typeface="Kruti Dev 010" pitchFamily="2" charset="0"/>
              </a:rPr>
              <a:t>] no o </a:t>
            </a:r>
            <a:r>
              <a:rPr lang="en-US" dirty="0" err="1" smtClean="0">
                <a:latin typeface="Kruti Dev 010" pitchFamily="2" charset="0"/>
              </a:rPr>
              <a:t>rqghu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kapk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lekos”k</a:t>
            </a:r>
            <a:r>
              <a:rPr lang="en-US" dirty="0" smtClean="0">
                <a:latin typeface="Kruti Dev 010" pitchFamily="2" charset="0"/>
              </a:rPr>
              <a:t> o`’</a:t>
            </a:r>
            <a:r>
              <a:rPr lang="en-US" dirty="0" err="1" smtClean="0">
                <a:latin typeface="Kruti Dev 010" pitchFamily="2" charset="0"/>
              </a:rPr>
              <a:t>Vhe</a:t>
            </a:r>
            <a:r>
              <a:rPr lang="en-US" dirty="0" smtClean="0">
                <a:latin typeface="Kruti Dev 010" pitchFamily="2" charset="0"/>
              </a:rPr>
              <a:t>/</a:t>
            </a:r>
            <a:r>
              <a:rPr lang="en-US" dirty="0" err="1" smtClean="0">
                <a:latin typeface="Kruti Dev 010" pitchFamily="2" charset="0"/>
              </a:rPr>
              <a:t>ks</a:t>
            </a:r>
            <a:r>
              <a:rPr lang="en-US" dirty="0" smtClean="0">
                <a:latin typeface="Kruti Dev 010" pitchFamily="2" charset="0"/>
              </a:rPr>
              <a:t> d:u </a:t>
            </a:r>
            <a:r>
              <a:rPr lang="en-US" dirty="0" err="1" smtClean="0">
                <a:latin typeface="Kruti Dev 010" pitchFamily="2" charset="0"/>
              </a:rPr>
              <a:t>iq</a:t>
            </a:r>
            <a:r>
              <a:rPr lang="en-US" dirty="0" smtClean="0">
                <a:latin typeface="Kruti Dev 010" pitchFamily="2" charset="0"/>
              </a:rPr>
              <a:t>&lt;s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EgVys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v</a:t>
            </a:r>
            <a:r>
              <a:rPr lang="en-US" dirty="0" err="1" smtClean="0">
                <a:latin typeface="Kruti Dev 010" pitchFamily="2" charset="0"/>
              </a:rPr>
              <a:t>kgs</a:t>
            </a:r>
            <a:r>
              <a:rPr lang="en-US" dirty="0" smtClean="0">
                <a:latin typeface="Kruti Dev 010" pitchFamily="2" charset="0"/>
              </a:rPr>
              <a:t> dh] o`’</a:t>
            </a:r>
            <a:r>
              <a:rPr lang="en-US" dirty="0" err="1" smtClean="0">
                <a:latin typeface="Kruti Dev 010" pitchFamily="2" charset="0"/>
              </a:rPr>
              <a:t>VhP;k</a:t>
            </a:r>
            <a:r>
              <a:rPr lang="en-US" dirty="0" smtClean="0">
                <a:latin typeface="Kruti Dev 010" pitchFamily="2" charset="0"/>
              </a:rPr>
              <a:t> ,</a:t>
            </a:r>
            <a:r>
              <a:rPr lang="en-US" dirty="0" err="1" smtClean="0">
                <a:latin typeface="Kruti Dev 010" pitchFamily="2" charset="0"/>
              </a:rPr>
              <a:t>dw.k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ifjek.kkrhy</a:t>
            </a:r>
            <a:r>
              <a:rPr lang="en-US" dirty="0" smtClean="0">
                <a:latin typeface="Kruti Dev 010" pitchFamily="2" charset="0"/>
              </a:rPr>
              <a:t> y{k.kh; ;</a:t>
            </a:r>
            <a:r>
              <a:rPr lang="en-US" dirty="0" err="1" smtClean="0">
                <a:latin typeface="Kruti Dev 010" pitchFamily="2" charset="0"/>
              </a:rPr>
              <a:t>ksxnku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ikÅl</a:t>
            </a:r>
            <a:r>
              <a:rPr lang="en-US" dirty="0" smtClean="0">
                <a:latin typeface="Kruti Dev 010" pitchFamily="2" charset="0"/>
              </a:rPr>
              <a:t> o </a:t>
            </a:r>
            <a:r>
              <a:rPr lang="en-US" dirty="0" err="1" smtClean="0">
                <a:latin typeface="Kruti Dev 010" pitchFamily="2" charset="0"/>
              </a:rPr>
              <a:t>fgekpsp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txkP;k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Hkkxkr</a:t>
            </a:r>
            <a:r>
              <a:rPr lang="en-US" dirty="0" smtClean="0">
                <a:latin typeface="Kruti Dev 010" pitchFamily="2" charset="0"/>
              </a:rPr>
              <a:t> o`’</a:t>
            </a:r>
            <a:r>
              <a:rPr lang="en-US" dirty="0" err="1" smtClean="0">
                <a:latin typeface="Kruti Dev 010" pitchFamily="2" charset="0"/>
              </a:rPr>
              <a:t>Vh,oth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itZU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ghp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laKk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okijyh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tkrs</a:t>
            </a:r>
            <a:r>
              <a:rPr lang="en-US" dirty="0" smtClean="0">
                <a:latin typeface="Kruti Dev 010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1½ </a:t>
            </a:r>
            <a:r>
              <a:rPr lang="en-US" b="1" dirty="0" smtClean="0">
                <a:latin typeface="Kruti Dev 010" pitchFamily="2" charset="0"/>
              </a:rPr>
              <a:t>no o </a:t>
            </a:r>
            <a:r>
              <a:rPr lang="en-US" b="1" dirty="0" err="1" smtClean="0">
                <a:latin typeface="Kruti Dev 010" pitchFamily="2" charset="0"/>
              </a:rPr>
              <a:t>nghoj</a:t>
            </a:r>
            <a:r>
              <a:rPr lang="en-US" b="1" dirty="0" smtClean="0">
                <a:latin typeface="Kruti Dev 010" pitchFamily="2" charset="0"/>
              </a:rPr>
              <a:t> %&amp;¼</a:t>
            </a:r>
            <a:r>
              <a:rPr lang="en-US" sz="2400" b="1" dirty="0" smtClean="0"/>
              <a:t>Dew and Frost</a:t>
            </a:r>
            <a:r>
              <a:rPr lang="en-US" b="1" dirty="0" smtClean="0">
                <a:latin typeface="Kruti Dev 010" pitchFamily="2" charset="0"/>
              </a:rPr>
              <a:t>½</a:t>
            </a:r>
          </a:p>
          <a:p>
            <a:pPr marL="0" indent="0">
              <a:buNone/>
            </a:pPr>
            <a:r>
              <a:rPr lang="en-US" dirty="0" smtClean="0">
                <a:latin typeface="Kruti Dev 010" pitchFamily="2" charset="0"/>
              </a:rPr>
              <a:t>    no%&amp; </a:t>
            </a:r>
            <a:r>
              <a:rPr lang="en-US" dirty="0" err="1" smtClean="0">
                <a:latin typeface="Kruti Dev 010" pitchFamily="2" charset="0"/>
              </a:rPr>
              <a:t>jk</a:t>
            </a:r>
            <a:r>
              <a:rPr lang="en-US" dirty="0" smtClean="0">
                <a:latin typeface="Kruti Dev 010" pitchFamily="2" charset="0"/>
              </a:rPr>
              <a:t>=</a:t>
            </a:r>
            <a:r>
              <a:rPr lang="en-US" dirty="0" err="1" smtClean="0">
                <a:latin typeface="Kruti Dev 010" pitchFamily="2" charset="0"/>
              </a:rPr>
              <a:t>hP;k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osGh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Hkwi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BkyxrP;k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rkieku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nofcanwP;k</a:t>
            </a:r>
            <a:r>
              <a:rPr lang="en-US" dirty="0" smtClean="0">
                <a:latin typeface="Kruti Dev 010" pitchFamily="2" charset="0"/>
              </a:rPr>
              <a:t> [</a:t>
            </a:r>
            <a:r>
              <a:rPr lang="en-US" dirty="0" err="1" smtClean="0">
                <a:latin typeface="Kruti Dev 010" pitchFamily="2" charset="0"/>
              </a:rPr>
              <a:t>kkyh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xsY;kus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lkanzhHkou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</a:t>
            </a:r>
            <a:r>
              <a:rPr lang="en-US" dirty="0" smtClean="0">
                <a:latin typeface="Kruti Dev 010" pitchFamily="2" charset="0"/>
              </a:rPr>
              <a:t>.;</a:t>
            </a:r>
            <a:r>
              <a:rPr lang="en-US" dirty="0" err="1" smtClean="0">
                <a:latin typeface="Kruti Dev 010" pitchFamily="2" charset="0"/>
              </a:rPr>
              <a:t>kps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fcanw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rsp</a:t>
            </a:r>
            <a:r>
              <a:rPr lang="en-US" dirty="0" smtClean="0">
                <a:latin typeface="Kruti Dev 010" pitchFamily="2" charset="0"/>
              </a:rPr>
              <a:t> no </a:t>
            </a:r>
            <a:r>
              <a:rPr lang="en-US" dirty="0" err="1" smtClean="0">
                <a:latin typeface="Kruti Dev 010" pitchFamily="2" charset="0"/>
              </a:rPr>
              <a:t>gks</a:t>
            </a:r>
            <a:r>
              <a:rPr lang="en-US" dirty="0" smtClean="0">
                <a:latin typeface="Kruti Dev 010" pitchFamily="2" charset="0"/>
              </a:rPr>
              <a:t>;- </a:t>
            </a:r>
            <a:r>
              <a:rPr lang="en-US" dirty="0" err="1" smtClean="0">
                <a:latin typeface="Kruti Dev 010" pitchFamily="2" charset="0"/>
              </a:rPr>
              <a:t>vls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fo”ks’ksd:u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mcnkj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fno”kh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tkLr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ck’ikHkou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gksÅu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fujis</a:t>
            </a:r>
            <a:r>
              <a:rPr lang="en-US" dirty="0" smtClean="0">
                <a:latin typeface="Kruti Dev 010" pitchFamily="2" charset="0"/>
              </a:rPr>
              <a:t>{k </a:t>
            </a:r>
            <a:r>
              <a:rPr lang="en-US" dirty="0" err="1" smtClean="0">
                <a:latin typeface="Kruti Dev 010" pitchFamily="2" charset="0"/>
              </a:rPr>
              <a:t>vknzZrk</a:t>
            </a:r>
            <a:r>
              <a:rPr lang="en-US" dirty="0" smtClean="0">
                <a:latin typeface="Kruti Dev 010" pitchFamily="2" charset="0"/>
              </a:rPr>
              <a:t> ok&lt;</a:t>
            </a:r>
            <a:r>
              <a:rPr lang="en-US" dirty="0" err="1" smtClean="0">
                <a:latin typeface="Kruti Dev 010" pitchFamily="2" charset="0"/>
              </a:rPr>
              <a:t>Y;kus</a:t>
            </a:r>
            <a:r>
              <a:rPr lang="en-US" dirty="0" smtClean="0">
                <a:latin typeface="Kruti Dev 010" pitchFamily="2" charset="0"/>
              </a:rPr>
              <a:t> ?</a:t>
            </a:r>
            <a:r>
              <a:rPr lang="en-US" dirty="0" err="1" smtClean="0">
                <a:latin typeface="Kruti Dev 010" pitchFamily="2" charset="0"/>
              </a:rPr>
              <a:t>kMwu</a:t>
            </a:r>
            <a:r>
              <a:rPr lang="en-US" dirty="0" smtClean="0">
                <a:latin typeface="Kruti Dev 010" pitchFamily="2" charset="0"/>
              </a:rPr>
              <a:t> ;</a:t>
            </a:r>
            <a:r>
              <a:rPr lang="en-US" dirty="0" err="1" smtClean="0">
                <a:latin typeface="Kruti Dev 010" pitchFamily="2" charset="0"/>
              </a:rPr>
              <a:t>srs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nokP;k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fuehZrhlkBh</a:t>
            </a:r>
            <a:r>
              <a:rPr lang="en-US" dirty="0" smtClean="0">
                <a:latin typeface="Kruti Dev 010" pitchFamily="2" charset="0"/>
              </a:rPr>
              <a:t> la/;</a:t>
            </a:r>
            <a:r>
              <a:rPr lang="en-US" dirty="0" err="1" smtClean="0">
                <a:latin typeface="Kruti Dev 010" pitchFamily="2" charset="0"/>
              </a:rPr>
              <a:t>kdkGh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gok</a:t>
            </a:r>
            <a:r>
              <a:rPr lang="en-US" dirty="0" smtClean="0">
                <a:latin typeface="Kruti Dev 010" pitchFamily="2" charset="0"/>
              </a:rPr>
              <a:t> “</a:t>
            </a:r>
            <a:r>
              <a:rPr lang="en-US" dirty="0" err="1" smtClean="0">
                <a:latin typeface="Kruti Dev 010" pitchFamily="2" charset="0"/>
              </a:rPr>
              <a:t>kkar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vlkoh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ykxrs</a:t>
            </a:r>
            <a:r>
              <a:rPr lang="en-US" dirty="0" smtClean="0">
                <a:latin typeface="Kruti Dev 010" pitchFamily="2" charset="0"/>
              </a:rPr>
              <a:t>-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okÚ;kus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gosP;k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Fkjkr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feJ.k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;</a:t>
            </a:r>
            <a:r>
              <a:rPr lang="en-US" dirty="0" err="1" smtClean="0">
                <a:latin typeface="Kruti Dev 010" pitchFamily="2" charset="0"/>
              </a:rPr>
              <a:t>kf”kok</a:t>
            </a:r>
            <a:r>
              <a:rPr lang="en-US" dirty="0" smtClean="0">
                <a:latin typeface="Kruti Dev 010" pitchFamily="2" charset="0"/>
              </a:rPr>
              <a:t>; </a:t>
            </a:r>
            <a:r>
              <a:rPr lang="en-US" dirty="0" err="1" smtClean="0">
                <a:latin typeface="Kruti Dev 010" pitchFamily="2" charset="0"/>
              </a:rPr>
              <a:t>vkdk”kgh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fujHkz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vlkos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dkj.k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es?k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ulys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rj</a:t>
            </a:r>
            <a:r>
              <a:rPr lang="en-US" dirty="0" smtClean="0">
                <a:latin typeface="Kruti Dev 010" pitchFamily="2" charset="0"/>
              </a:rPr>
              <a:t> m’.</a:t>
            </a:r>
            <a:r>
              <a:rPr lang="en-US" dirty="0" err="1" smtClean="0">
                <a:latin typeface="Kruti Dev 010" pitchFamily="2" charset="0"/>
              </a:rPr>
              <a:t>krsps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mRltZu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>
                <a:latin typeface="Kruti Dev 010" pitchFamily="2" charset="0"/>
              </a:rPr>
              <a:t>l</a:t>
            </a:r>
            <a:r>
              <a:rPr lang="en-US" dirty="0" err="1" smtClean="0">
                <a:latin typeface="Kruti Dev 010" pitchFamily="2" charset="0"/>
              </a:rPr>
              <a:t>gtfjR;k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 f[</a:t>
            </a:r>
            <a:r>
              <a:rPr lang="en-US" dirty="0" err="1" smtClean="0">
                <a:latin typeface="Kruti Dev 010" pitchFamily="2" charset="0"/>
              </a:rPr>
              <a:t>kMD;kaP;k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yks</a:t>
            </a:r>
            <a:r>
              <a:rPr lang="en-US" dirty="0" smtClean="0">
                <a:latin typeface="Kruti Dev 010" pitchFamily="2" charset="0"/>
              </a:rPr>
              <a:t>[</a:t>
            </a:r>
            <a:r>
              <a:rPr lang="en-US" dirty="0" err="1" smtClean="0">
                <a:latin typeface="Kruti Dev 010" pitchFamily="2" charset="0"/>
              </a:rPr>
              <a:t>kaMh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«;</a:t>
            </a:r>
            <a:r>
              <a:rPr lang="en-US" dirty="0" err="1" smtClean="0">
                <a:latin typeface="Kruti Dev 010" pitchFamily="2" charset="0"/>
              </a:rPr>
              <a:t>kaP;k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rkonkukoj</a:t>
            </a:r>
            <a:r>
              <a:rPr lang="en-US" dirty="0" smtClean="0">
                <a:latin typeface="Kruti Dev 010" pitchFamily="2" charset="0"/>
              </a:rPr>
              <a:t>] </a:t>
            </a:r>
            <a:r>
              <a:rPr lang="en-US" dirty="0" err="1" smtClean="0">
                <a:latin typeface="Kruti Dev 010" pitchFamily="2" charset="0"/>
              </a:rPr>
              <a:t>xorkP;k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ikR;koj</a:t>
            </a:r>
            <a:r>
              <a:rPr lang="en-US" dirty="0" smtClean="0">
                <a:latin typeface="Kruti Dev 010" pitchFamily="2" charset="0"/>
              </a:rPr>
              <a:t>] &gt;</a:t>
            </a:r>
            <a:r>
              <a:rPr lang="en-US" dirty="0" err="1" smtClean="0">
                <a:latin typeface="Kruti Dev 010" pitchFamily="2" charset="0"/>
              </a:rPr>
              <a:t>kMkP;k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ikukaoj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vFkok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v”kk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dks.kR;kgh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FkaM</a:t>
            </a:r>
            <a:r>
              <a:rPr lang="en-US" dirty="0" smtClean="0">
                <a:latin typeface="Kruti Dev 010" pitchFamily="2" charset="0"/>
              </a:rPr>
              <a:t> &gt;</a:t>
            </a:r>
            <a:r>
              <a:rPr lang="en-US" dirty="0" err="1" smtClean="0">
                <a:latin typeface="Kruti Dev 010" pitchFamily="2" charset="0"/>
              </a:rPr>
              <a:t>kysY;k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i</a:t>
            </a:r>
            <a:r>
              <a:rPr lang="en-US" dirty="0" smtClean="0">
                <a:latin typeface="Kruti Dev 010" pitchFamily="2" charset="0"/>
              </a:rPr>
              <a:t>`’</a:t>
            </a:r>
            <a:r>
              <a:rPr lang="en-US" dirty="0" err="1" smtClean="0">
                <a:latin typeface="Kruti Dev 010" pitchFamily="2" charset="0"/>
              </a:rPr>
              <a:t>BHkkxkoj</a:t>
            </a:r>
            <a:r>
              <a:rPr lang="en-US" dirty="0" smtClean="0">
                <a:latin typeface="Kruti Dev 010" pitchFamily="2" charset="0"/>
              </a:rPr>
              <a:t> no </a:t>
            </a:r>
            <a:r>
              <a:rPr lang="en-US" dirty="0" err="1" smtClean="0">
                <a:latin typeface="Kruti Dev 010" pitchFamily="2" charset="0"/>
              </a:rPr>
              <a:t>tek</a:t>
            </a:r>
            <a:r>
              <a:rPr lang="en-US" dirty="0" smtClean="0">
                <a:latin typeface="Kruti Dev 010" pitchFamily="2" charset="0"/>
              </a:rPr>
              <a:t> </a:t>
            </a:r>
            <a:r>
              <a:rPr lang="en-US" dirty="0" err="1" smtClean="0">
                <a:latin typeface="Kruti Dev 010" pitchFamily="2" charset="0"/>
              </a:rPr>
              <a:t>gksrs</a:t>
            </a:r>
            <a:r>
              <a:rPr lang="en-US" dirty="0" smtClean="0">
                <a:latin typeface="Kruti Dev 010" pitchFamily="2" charset="0"/>
              </a:rPr>
              <a:t>-</a:t>
            </a:r>
            <a:endParaRPr lang="en-US" dirty="0">
              <a:latin typeface="Kruti Dev 01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43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3241</Words>
  <Application>Microsoft Office PowerPoint</Application>
  <PresentationFormat>Custom</PresentationFormat>
  <Paragraphs>81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Okkrkoj.kkrhy vknZzrk o o`"Vh  ¼Atmospheric Moisture and Precipitation½</vt:lpstr>
      <vt:lpstr>Okkrkoj.kkrhy ik.;kP;k voLFkk</vt:lpstr>
      <vt:lpstr>Okkrkoj.kkrhy ty&amp;ck’i</vt:lpstr>
      <vt:lpstr>lkafnzHkou ¼condensation½</vt:lpstr>
      <vt:lpstr>lkafnzHkoukph dkj.ks</vt:lpstr>
      <vt:lpstr>Slide 6</vt:lpstr>
      <vt:lpstr>Slide 7</vt:lpstr>
      <vt:lpstr>Slide 8</vt:lpstr>
      <vt:lpstr>Slide 9</vt:lpstr>
      <vt:lpstr>Slide 10</vt:lpstr>
      <vt:lpstr>Slide 11</vt:lpstr>
      <vt:lpstr>Slide 12</vt:lpstr>
      <vt:lpstr>o`"Vhph fofo/k :is</vt:lpstr>
      <vt:lpstr>    itZU;kps izdkj ¼Types of rainfall) </vt:lpstr>
      <vt:lpstr>Slide 15</vt:lpstr>
      <vt:lpstr>Slide 16</vt:lpstr>
      <vt:lpstr>vfHklj.k itZU;</vt:lpstr>
      <vt:lpstr>Slide 18</vt:lpstr>
      <vt:lpstr>Slide 19</vt:lpstr>
      <vt:lpstr>Slide 20</vt:lpstr>
      <vt:lpstr>Slide 21</vt:lpstr>
      <vt:lpstr>Slide 22</vt:lpstr>
      <vt:lpstr>itZU;kps izknsf”kd forj.k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rainfall</dc:title>
  <dc:creator>abc</dc:creator>
  <cp:lastModifiedBy>abc</cp:lastModifiedBy>
  <cp:revision>93</cp:revision>
  <dcterms:created xsi:type="dcterms:W3CDTF">2016-12-10T03:10:10Z</dcterms:created>
  <dcterms:modified xsi:type="dcterms:W3CDTF">2018-07-05T05:55:42Z</dcterms:modified>
</cp:coreProperties>
</file>